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69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4C8"/>
    <a:srgbClr val="99D6EC"/>
    <a:srgbClr val="FF5A00"/>
    <a:srgbClr val="0098D0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9" autoAdjust="0"/>
    <p:restoredTop sz="94647" autoAdjust="0"/>
  </p:normalViewPr>
  <p:slideViewPr>
    <p:cSldViewPr>
      <p:cViewPr varScale="1">
        <p:scale>
          <a:sx n="69" d="100"/>
          <a:sy n="69" d="100"/>
        </p:scale>
        <p:origin x="306" y="7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329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n-cs"/>
              </a:rPr>
              <a:t>機密性○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6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504"/>
            <a:ext cx="8420100" cy="5538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599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3692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399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6078-A8A9-497A-8366-81E620323C92}" type="datetime1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02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40" y="1520790"/>
            <a:ext cx="7423989" cy="646203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59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C3B7-3F2F-4BF9-9DD7-3A950485946A}" type="datetime1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4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047-343D-4451-A72E-23559AF6B298}" type="datetime1">
              <a:rPr kumimoji="1" lang="ja-JP" altLang="en-US" smtClean="0"/>
              <a:t>2020/4/13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2" y="188706"/>
            <a:ext cx="9505503" cy="461537"/>
          </a:xfrm>
        </p:spPr>
        <p:txBody>
          <a:bodyPr wrap="square">
            <a:spAutoFit/>
          </a:bodyPr>
          <a:lstStyle>
            <a:lvl1pPr algn="l">
              <a:defRPr lang="ja-JP" altLang="en-US" sz="2399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2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4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6" y="3104966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9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9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6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4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758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999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00" lvl="0" indent="-25710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2298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7" y="274640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5" y="800710"/>
            <a:ext cx="9469499" cy="1210304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0AF9F88-9843-428D-A889-14CD4091F876}" type="datetime1">
              <a:rPr lang="ja-JP" altLang="en-US" smtClean="0"/>
              <a:t>2020/4/13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9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08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34" rtl="0" eaLnBrk="1" latinLnBrk="0" hangingPunct="1">
        <a:spcBef>
          <a:spcPct val="0"/>
        </a:spcBef>
        <a:buNone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801" indent="-342801" algn="l" defTabSz="914134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199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734" indent="-285667" algn="l" defTabSz="914134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39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2668" indent="-228534" algn="l" defTabSz="914134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4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599735" indent="-228534" algn="l" defTabSz="914134" rtl="0" eaLnBrk="1" latinLnBrk="0" hangingPunct="1">
        <a:spcBef>
          <a:spcPct val="20000"/>
        </a:spcBef>
        <a:buFont typeface="Arial" pitchFamily="34" charset="0"/>
        <a:buChar char="–"/>
        <a:defRPr kumimoji="1" sz="199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6802" indent="-228534" algn="l" defTabSz="914134" rtl="0" eaLnBrk="1" latinLnBrk="0" hangingPunct="1">
        <a:spcBef>
          <a:spcPct val="20000"/>
        </a:spcBef>
        <a:buFont typeface="Arial" pitchFamily="34" charset="0"/>
        <a:buChar char="»"/>
        <a:defRPr kumimoji="1" sz="1999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3869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7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4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71" indent="-228534" algn="l" defTabSz="914134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4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2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9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6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3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0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7" algn="l" defTabSz="91413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956" y="1160171"/>
            <a:ext cx="3140751" cy="27566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164" y="1149616"/>
            <a:ext cx="3246674" cy="2785384"/>
          </a:xfrm>
          <a:prstGeom prst="rect">
            <a:avLst/>
          </a:prstGeom>
        </p:spPr>
      </p:pic>
      <p:sp>
        <p:nvSpPr>
          <p:cNvPr id="24" name="テキスト ボックス 10"/>
          <p:cNvSpPr txBox="1">
            <a:spLocks noChangeArrowheads="1"/>
          </p:cNvSpPr>
          <p:nvPr/>
        </p:nvSpPr>
        <p:spPr bwMode="auto">
          <a:xfrm>
            <a:off x="1951989" y="3894946"/>
            <a:ext cx="2501635" cy="2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032">
              <a:spcBef>
                <a:spcPct val="0"/>
              </a:spcBef>
              <a:buNone/>
              <a:defRPr/>
            </a:pP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台風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号（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2019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日）</a:t>
            </a:r>
          </a:p>
        </p:txBody>
      </p:sp>
      <p:sp>
        <p:nvSpPr>
          <p:cNvPr id="25" name="テキスト ボックス 11"/>
          <p:cNvSpPr txBox="1">
            <a:spLocks noChangeArrowheads="1"/>
          </p:cNvSpPr>
          <p:nvPr/>
        </p:nvSpPr>
        <p:spPr bwMode="auto">
          <a:xfrm>
            <a:off x="2996393" y="3383264"/>
            <a:ext cx="1835704" cy="4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032">
              <a:spcBef>
                <a:spcPct val="0"/>
              </a:spcBef>
              <a:buNone/>
              <a:defRPr/>
            </a:pP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中心</a:t>
            </a: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付近の気圧</a:t>
            </a: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傾度</a:t>
            </a:r>
            <a:endParaRPr lang="en-US" altLang="ja-JP" sz="1238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032">
              <a:spcBef>
                <a:spcPct val="0"/>
              </a:spcBef>
              <a:buNone/>
              <a:defRPr/>
            </a:pP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7</a:t>
            </a:r>
            <a:r>
              <a:rPr lang="ja-JP" altLang="en-US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1238" b="1" dirty="0" err="1">
                <a:solidFill>
                  <a:srgbClr val="FFFF00"/>
                </a:solidFill>
                <a:latin typeface="ＭＳ Ｐゴシック" panose="020B0600070205080204" pitchFamily="50" charset="-128"/>
              </a:rPr>
              <a:t>hPa</a:t>
            </a:r>
            <a:r>
              <a:rPr lang="en-US" altLang="ja-JP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/10km</a:t>
            </a:r>
            <a:endParaRPr lang="ja-JP" altLang="en-US" sz="1238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12"/>
          <p:cNvSpPr txBox="1">
            <a:spLocks noChangeArrowheads="1"/>
          </p:cNvSpPr>
          <p:nvPr/>
        </p:nvSpPr>
        <p:spPr bwMode="auto">
          <a:xfrm>
            <a:off x="5402431" y="3896066"/>
            <a:ext cx="2653536" cy="2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032">
              <a:spcBef>
                <a:spcPct val="0"/>
              </a:spcBef>
              <a:buNone/>
              <a:defRPr/>
            </a:pP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台風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号（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23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日）</a:t>
            </a:r>
          </a:p>
        </p:txBody>
      </p:sp>
      <p:sp>
        <p:nvSpPr>
          <p:cNvPr id="27" name="テキスト ボックス 13"/>
          <p:cNvSpPr txBox="1">
            <a:spLocks noChangeArrowheads="1"/>
          </p:cNvSpPr>
          <p:nvPr/>
        </p:nvSpPr>
        <p:spPr bwMode="auto">
          <a:xfrm>
            <a:off x="6060757" y="3383779"/>
            <a:ext cx="2547668" cy="4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032">
              <a:spcBef>
                <a:spcPct val="0"/>
              </a:spcBef>
              <a:buNone/>
              <a:defRPr/>
            </a:pP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中心</a:t>
            </a: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付近の気圧</a:t>
            </a:r>
            <a:r>
              <a:rPr lang="ja-JP" altLang="en-US" sz="1238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傾度</a:t>
            </a:r>
            <a:endParaRPr lang="en-US" altLang="ja-JP" sz="1238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032">
              <a:spcBef>
                <a:spcPct val="0"/>
              </a:spcBef>
              <a:buNone/>
              <a:defRPr/>
            </a:pPr>
            <a:r>
              <a:rPr lang="en-US" altLang="ja-JP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1238" b="1" dirty="0" err="1">
                <a:solidFill>
                  <a:srgbClr val="FFFF00"/>
                </a:solidFill>
                <a:latin typeface="ＭＳ Ｐゴシック" panose="020B0600070205080204" pitchFamily="50" charset="-128"/>
              </a:rPr>
              <a:t>hPa</a:t>
            </a:r>
            <a:r>
              <a:rPr lang="en-US" altLang="ja-JP" sz="1238" b="1" dirty="0">
                <a:solidFill>
                  <a:srgbClr val="FFFF00"/>
                </a:solidFill>
                <a:latin typeface="ＭＳ Ｐゴシック" panose="020B0600070205080204" pitchFamily="50" charset="-128"/>
              </a:rPr>
              <a:t>/10km</a:t>
            </a:r>
            <a:endParaRPr lang="ja-JP" altLang="en-US" sz="1238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76397"/>
              </p:ext>
            </p:extLst>
          </p:nvPr>
        </p:nvGraphicFramePr>
        <p:xfrm>
          <a:off x="957189" y="4291575"/>
          <a:ext cx="8113537" cy="1513689"/>
        </p:xfrm>
        <a:graphic>
          <a:graphicData uri="http://schemas.openxmlformats.org/drawingml/2006/table">
            <a:tbl>
              <a:tblPr firstRow="1" firstCol="1" bandRow="1"/>
              <a:tblGrid>
                <a:gridCol w="127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災害名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spc="-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気圧傾度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主な都市での最大瞬間風速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台風</a:t>
                      </a:r>
                      <a:r>
                        <a:rPr lang="en-US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21</a:t>
                      </a: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5hPa/10km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和歌山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57.4m</a:t>
                      </a:r>
                      <a:r>
                        <a:rPr lang="ja-JP" altLang="en-US" sz="1200" dirty="0" err="1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大阪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47.4m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台風</a:t>
                      </a:r>
                      <a:r>
                        <a:rPr lang="en-US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</a:t>
                      </a:r>
                      <a:r>
                        <a:rPr lang="ja-JP" sz="1200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1.3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1.7hPa/10km</a:t>
                      </a:r>
                      <a:endParaRPr lang="ja-JP" sz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鹿児島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56.6</a:t>
                      </a:r>
                      <a:r>
                        <a:rPr lang="ja-JP" alt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ｍ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、静岡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46.8m</a:t>
                      </a:r>
                      <a:endParaRPr lang="ja-JP" sz="1200" b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2019</a:t>
                      </a:r>
                      <a:r>
                        <a:rPr lang="ja-JP" sz="1200" b="1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 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200" b="1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台風</a:t>
                      </a:r>
                      <a:r>
                        <a:rPr lang="en-US" sz="1200" b="1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lang="ja-JP" sz="1200" b="1" spc="-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号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10hPa/10km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千葉</a:t>
                      </a: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57.5m</a:t>
                      </a:r>
                      <a:r>
                        <a:rPr lang="ja-JP" alt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木更津</a:t>
                      </a:r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49.0m</a:t>
                      </a:r>
                      <a:endParaRPr lang="ja-JP" sz="1200" b="1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47161" marR="47161" marT="49513" marB="49513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9E145B6-72D5-45AA-ABFC-B6AA7BD9A229}" vid="{975253B2-EEA5-4865-B18B-748E13490A9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</Words>
  <Application>Microsoft Office PowerPoint</Application>
  <PresentationFormat>A4 210 x 297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Wingdings</vt:lpstr>
      <vt:lpstr>1_【機○・記載例なし】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2019-11-01T10:33:20Z</dcterms:created>
  <dcterms:modified xsi:type="dcterms:W3CDTF">2020-04-13T01:50:27Z</dcterms:modified>
</cp:coreProperties>
</file>