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61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76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8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09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90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21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13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4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72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1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0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94B67-D77E-45A5-B231-BBBDD208C34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46B16-1D0E-4E63-BB53-5233231F5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60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42" y="937864"/>
            <a:ext cx="7278116" cy="498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23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Media08</dc:creator>
  <cp:lastModifiedBy>Media08</cp:lastModifiedBy>
  <cp:revision>1</cp:revision>
  <dcterms:created xsi:type="dcterms:W3CDTF">2020-06-04T04:13:29Z</dcterms:created>
  <dcterms:modified xsi:type="dcterms:W3CDTF">2020-06-04T04:14:21Z</dcterms:modified>
</cp:coreProperties>
</file>