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01" d="100"/>
          <a:sy n="101" d="100"/>
        </p:scale>
        <p:origin x="500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pss.go.jp/pp-shicyoson/j/shicyoson18/1kouhyo/gaiyo_4-1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14258" y="4725144"/>
            <a:ext cx="8672567" cy="1015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ja-JP" dirty="0"/>
              <a:t>国立社会保障・人口問題研究所「日本の地域別将来 推計人口」（平成</a:t>
            </a:r>
            <a:r>
              <a:rPr lang="en-US" altLang="ja-JP" dirty="0"/>
              <a:t>30</a:t>
            </a:r>
            <a:r>
              <a:rPr lang="ja-JP" altLang="ja-JP" dirty="0"/>
              <a:t>（</a:t>
            </a:r>
            <a:r>
              <a:rPr lang="en-US" altLang="ja-JP" dirty="0"/>
              <a:t>2018</a:t>
            </a:r>
            <a:r>
              <a:rPr lang="ja-JP" altLang="ja-JP" dirty="0"/>
              <a:t>）年推計</a:t>
            </a:r>
            <a:r>
              <a:rPr lang="ja-JP" altLang="ja-JP" dirty="0" smtClean="0"/>
              <a:t>）</a:t>
            </a:r>
            <a:endParaRPr lang="en-US" altLang="ja-JP" dirty="0" smtClean="0"/>
          </a:p>
          <a:p>
            <a:pPr algn="ctr"/>
            <a:r>
              <a:rPr lang="en-US" altLang="ja-JP" sz="139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2"/>
              </a:rPr>
              <a:t>http://</a:t>
            </a:r>
            <a:r>
              <a:rPr lang="en-US" altLang="ja-JP" sz="139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2"/>
              </a:rPr>
              <a:t>www.ipss.go.jp/pp-shicyoson/j/shicyoson18/1kouhyo/gaiyo_4-1.pdf</a:t>
            </a:r>
            <a:endParaRPr lang="en-US" altLang="ja-JP" sz="139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39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39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より作成</a:t>
            </a:r>
            <a:endParaRPr lang="ja-JP" altLang="en-US" sz="139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" name="図 3"/>
          <p:cNvPicPr/>
          <p:nvPr/>
        </p:nvPicPr>
        <p:blipFill>
          <a:blip r:embed="rId3"/>
          <a:stretch>
            <a:fillRect/>
          </a:stretch>
        </p:blipFill>
        <p:spPr>
          <a:xfrm>
            <a:off x="2288704" y="908720"/>
            <a:ext cx="4392488" cy="293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30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2020-04-15T07:35:00Z</dcterms:modified>
</cp:coreProperties>
</file>