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59" d="100"/>
          <a:sy n="59" d="100"/>
        </p:scale>
        <p:origin x="584" y="6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2020/4/15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meti.go.jp/shingikai/energy_environment/denryoku_platform/pdf/003_05_00.pdf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60512" y="2996952"/>
            <a:ext cx="916731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dirty="0"/>
              <a:t>第</a:t>
            </a:r>
            <a:r>
              <a:rPr lang="en-US" altLang="ja-JP" dirty="0"/>
              <a:t>3</a:t>
            </a:r>
            <a:r>
              <a:rPr lang="ja-JP" altLang="ja-JP" dirty="0"/>
              <a:t>回 次世代技術を活用した新たな電力プラットフォームの在り方研究会（</a:t>
            </a:r>
            <a:r>
              <a:rPr lang="en-US" altLang="ja-JP" dirty="0"/>
              <a:t>2018</a:t>
            </a:r>
            <a:r>
              <a:rPr lang="ja-JP" altLang="ja-JP" dirty="0"/>
              <a:t>年</a:t>
            </a:r>
            <a:r>
              <a:rPr lang="en-US" altLang="ja-JP" dirty="0"/>
              <a:t>11</a:t>
            </a:r>
            <a:r>
              <a:rPr lang="ja-JP" altLang="ja-JP" dirty="0"/>
              <a:t>月</a:t>
            </a:r>
            <a:r>
              <a:rPr lang="en-US" altLang="ja-JP" dirty="0"/>
              <a:t>27</a:t>
            </a:r>
            <a:r>
              <a:rPr lang="ja-JP" altLang="ja-JP" dirty="0"/>
              <a:t>日）</a:t>
            </a:r>
          </a:p>
          <a:p>
            <a:r>
              <a:rPr lang="en-US" altLang="ja-JP" u="sng" dirty="0">
                <a:hlinkClick r:id="rId2"/>
              </a:rPr>
              <a:t>https://www.meti.go.jp/shingikai/energy_environment/denryoku_platform/pdf/003_05_00.pdf</a:t>
            </a:r>
            <a:endParaRPr lang="ja-JP" altLang="ja-JP" dirty="0"/>
          </a:p>
          <a:p>
            <a:r>
              <a:rPr lang="en-US" altLang="ja-JP" dirty="0"/>
              <a:t>13</a:t>
            </a:r>
            <a:r>
              <a:rPr lang="ja-JP" altLang="ja-JP" dirty="0"/>
              <a:t>／</a:t>
            </a:r>
            <a:r>
              <a:rPr lang="en-US" altLang="ja-JP" dirty="0"/>
              <a:t>17</a:t>
            </a:r>
            <a:r>
              <a:rPr lang="ja-JP" altLang="ja-JP" dirty="0" smtClean="0"/>
              <a:t>頁</a:t>
            </a:r>
            <a:endParaRPr lang="ja-JP" altLang="en-US" sz="139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4" name="図 3"/>
          <p:cNvPicPr/>
          <p:nvPr/>
        </p:nvPicPr>
        <p:blipFill>
          <a:blip r:embed="rId3"/>
          <a:stretch>
            <a:fillRect/>
          </a:stretch>
        </p:blipFill>
        <p:spPr>
          <a:xfrm>
            <a:off x="2216696" y="1052736"/>
            <a:ext cx="4956175" cy="1637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31</Words>
  <Application>Microsoft Office PowerPoint</Application>
  <PresentationFormat>A4 210 x 297 mm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2020-04-15T07:25:16Z</dcterms:modified>
</cp:coreProperties>
</file>