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1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AB2C8-9E48-4F7F-A4B1-AB7E18B4B861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EFBC9-238B-406A-A9F4-E35CB4261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213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81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47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31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27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5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2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37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356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55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2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84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816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ti.go.jp/shingikai/enecho/shoene_shinene/shin_energy/keito_wg/pdf/024_02_00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4277" y="1329583"/>
            <a:ext cx="5780965" cy="4405175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26978" y="5934670"/>
            <a:ext cx="112905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hlinkClick r:id="rId3"/>
              </a:rPr>
              <a:t>https://www.meti.go.jp/shingikai/enecho/shoene_shinene/shin_energy/keito_wg/pdf/024_02_00.pdf</a:t>
            </a:r>
            <a:endParaRPr lang="en-US" altLang="ja-JP" dirty="0" smtClean="0"/>
          </a:p>
          <a:p>
            <a:r>
              <a:rPr lang="en-US" altLang="ja-JP" dirty="0" smtClean="0"/>
              <a:t>8/17</a:t>
            </a:r>
            <a:r>
              <a:rPr lang="ja-JP" altLang="en-US" dirty="0" smtClean="0"/>
              <a:t>頁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2548647" y="2937755"/>
            <a:ext cx="350197" cy="7490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249038" y="1089498"/>
            <a:ext cx="5243208" cy="14202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</a:rPr>
              <a:t>ピーク時間帯の需要引下げ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426737" y="4212076"/>
            <a:ext cx="1131655" cy="5544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FF0000"/>
                </a:solidFill>
              </a:rPr>
              <a:t>節電量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8025" y="3138612"/>
            <a:ext cx="1772765" cy="243321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6579137" y="4280170"/>
            <a:ext cx="1131655" cy="6387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FF0000"/>
                </a:solidFill>
              </a:rPr>
              <a:t>節電量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334640" y="739302"/>
            <a:ext cx="1235412" cy="1686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（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MW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375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15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YN</dc:creator>
  <cp:lastModifiedBy>Windows ユーザー</cp:lastModifiedBy>
  <cp:revision>7</cp:revision>
  <dcterms:created xsi:type="dcterms:W3CDTF">2020-05-07T03:33:12Z</dcterms:created>
  <dcterms:modified xsi:type="dcterms:W3CDTF">2020-05-09T14:01:29Z</dcterms:modified>
</cp:coreProperties>
</file>