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69" d="100"/>
          <a:sy n="69" d="100"/>
        </p:scale>
        <p:origin x="306" y="7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2020/4/10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2020/4/10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5136"/>
          <a:stretch/>
        </p:blipFill>
        <p:spPr>
          <a:xfrm>
            <a:off x="488504" y="1124744"/>
            <a:ext cx="8558037" cy="4249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0</Words>
  <Application>Microsoft Office PowerPoint</Application>
  <PresentationFormat>A4 210 x 297 mm</PresentationFormat>
  <Paragraphs>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2020-04-10T05:13:49Z</dcterms:modified>
</cp:coreProperties>
</file>