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136"/>
          <a:stretch/>
        </p:blipFill>
        <p:spPr>
          <a:xfrm>
            <a:off x="488504" y="1124744"/>
            <a:ext cx="8558037" cy="424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2020-04-10T05:13:49Z</dcterms:modified>
</cp:coreProperties>
</file>