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9" d="100"/>
          <a:sy n="69" d="100"/>
        </p:scale>
        <p:origin x="30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2020/4/10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576" y="1700808"/>
            <a:ext cx="7689149" cy="3671105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482706" y="1700808"/>
            <a:ext cx="2145139" cy="3076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399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地域間連系線の増強計画</a:t>
            </a: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2020-04-10T04:07:37Z</dcterms:modified>
</cp:coreProperties>
</file>