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69" d="100"/>
          <a:sy n="69" d="100"/>
        </p:scale>
        <p:origin x="306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2020/4/10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2020/4/10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6576" y="1700808"/>
            <a:ext cx="7689149" cy="3671105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3482706" y="1700808"/>
            <a:ext cx="2145139" cy="3076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399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地域間連系線の増強計画</a:t>
            </a:r>
          </a:p>
        </p:txBody>
      </p:sp>
    </p:spTree>
    <p:extLst>
      <p:ext uri="{BB962C8B-B14F-4D97-AF65-F5344CB8AC3E}">
        <p14:creationId xmlns:p14="http://schemas.microsoft.com/office/powerpoint/2010/main" val="56073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7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2020-04-10T04:07:37Z</dcterms:modified>
</cp:coreProperties>
</file>