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8" d="100"/>
          <a:sy n="68" d="100"/>
        </p:scale>
        <p:origin x="84" y="14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 noChangeArrowheads="1"/>
            <a:extLst>
              <a:ext uri="{84589F7E-364E-4C9E-8A38-B11213B215E9}">
                <a14:cameraTool xmlns:a14="http://schemas.microsoft.com/office/drawing/2010/main" cellRange="$B$4:$K$14" spid="_x0000_s7174"/>
              </a:ext>
            </a:extLst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088" y="836712"/>
            <a:ext cx="9497825" cy="5184576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9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テキスト ボックス 3"/>
          <p:cNvSpPr txBox="1"/>
          <p:nvPr/>
        </p:nvSpPr>
        <p:spPr>
          <a:xfrm>
            <a:off x="1352600" y="6165304"/>
            <a:ext cx="5960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*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足元：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IEA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年の値を、その他は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年の値を記載。</a:t>
            </a:r>
            <a:endPara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20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2020-04-07T05:58:56Z</dcterms:modified>
</cp:coreProperties>
</file>