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8" d="100"/>
          <a:sy n="68" d="100"/>
        </p:scale>
        <p:origin x="84" y="14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4:$K$14" spid="_x0000_s7174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088" y="836712"/>
            <a:ext cx="9497825" cy="518457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1352600" y="6165304"/>
            <a:ext cx="596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足元：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年の値を、その他は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年の値を記載。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2020-04-07T05:58:56Z</dcterms:modified>
</cp:coreProperties>
</file>