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868" y="3879394"/>
            <a:ext cx="2215427" cy="145294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2" y="2407646"/>
            <a:ext cx="5195366" cy="298410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878462" y="1700808"/>
            <a:ext cx="2000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輸入国の拡大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7310" y="2023118"/>
            <a:ext cx="152400" cy="10795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4328" y="2227688"/>
            <a:ext cx="152400" cy="10795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1326" y="1951110"/>
            <a:ext cx="16927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年以降輸入開始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8344" y="2155680"/>
            <a:ext cx="18814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年までに輸入開始予定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39160" y="5612718"/>
            <a:ext cx="19159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出典：日本エネルギー経済研究所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825208" y="5351108"/>
            <a:ext cx="230514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JOGMEC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による研修の様子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595" y="3879394"/>
            <a:ext cx="2177421" cy="1452948"/>
          </a:xfrm>
          <a:prstGeom prst="rect">
            <a:avLst/>
          </a:prstGeom>
        </p:spPr>
      </p:pic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34511"/>
              </p:ext>
            </p:extLst>
          </p:nvPr>
        </p:nvGraphicFramePr>
        <p:xfrm>
          <a:off x="5400573" y="2123831"/>
          <a:ext cx="4409443" cy="163315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915218">
                  <a:extLst>
                    <a:ext uri="{9D8B030D-6E8A-4147-A177-3AD203B41FA5}">
                      <a16:colId xmlns:a16="http://schemas.microsoft.com/office/drawing/2014/main" val="4164002189"/>
                    </a:ext>
                  </a:extLst>
                </a:gridCol>
                <a:gridCol w="3494225">
                  <a:extLst>
                    <a:ext uri="{9D8B030D-6E8A-4147-A177-3AD203B41FA5}">
                      <a16:colId xmlns:a16="http://schemas.microsoft.com/office/drawing/2014/main" val="1654713482"/>
                    </a:ext>
                  </a:extLst>
                </a:gridCol>
              </a:tblGrid>
              <a:tr h="2804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組織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現在の取組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630572"/>
                  </a:ext>
                </a:extLst>
              </a:tr>
              <a:tr h="28952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JOGMEC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・アジアの需要国に対し、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上流開発事業側からの視点も踏まえた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LNG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ビジネスの基礎に関する人材育成を実施。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560063"/>
                  </a:ext>
                </a:extLst>
              </a:tr>
              <a:tr h="284719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JCCP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・アジアや中東諸国の需要・供給国双方に対し、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中下流分野や技術分野からの視点も踏まえた、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LNG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ビジネスの基礎に関する研修や基地見学等を実施。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158855"/>
                  </a:ext>
                </a:extLst>
              </a:tr>
              <a:tr h="40787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AOTS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・アジアの需要国の政府高官に対し、</a:t>
                      </a:r>
                      <a:r>
                        <a:rPr kumimoji="1"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LNG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に係る法規制に関するセミナー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や基地見学を実施。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327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127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2020-04-07T06:11:32Z</dcterms:modified>
</cp:coreProperties>
</file>