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68" r:id="rId2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>
          <p15:clr>
            <a:srgbClr val="A4A3A4"/>
          </p15:clr>
        </p15:guide>
        <p15:guide id="2" pos="1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4C8"/>
    <a:srgbClr val="99D6EC"/>
    <a:srgbClr val="FF5A00"/>
    <a:srgbClr val="0098D0"/>
    <a:srgbClr val="B197D3"/>
    <a:srgbClr val="FF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9" autoAdjust="0"/>
    <p:restoredTop sz="94647" autoAdjust="0"/>
  </p:normalViewPr>
  <p:slideViewPr>
    <p:cSldViewPr>
      <p:cViewPr varScale="1">
        <p:scale>
          <a:sx n="68" d="100"/>
          <a:sy n="68" d="100"/>
        </p:scale>
        <p:origin x="84" y="96"/>
      </p:cViewPr>
      <p:guideLst>
        <p:guide orient="horz" pos="414"/>
        <p:guide pos="126"/>
      </p:guideLst>
    </p:cSldViewPr>
  </p:slideViewPr>
  <p:outlineViewPr>
    <p:cViewPr>
      <p:scale>
        <a:sx n="33" d="100"/>
        <a:sy n="33" d="100"/>
      </p:scale>
      <p:origin x="0" y="76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2070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7" y="2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ja-JP" altLang="en-US" sz="1400" dirty="0" smtClean="0">
                <a:latin typeface="ＭＳ Ｐゴシック" pitchFamily="50" charset="-128"/>
                <a:ea typeface="ＭＳ Ｐゴシック" pitchFamily="50" charset="-128"/>
              </a:rPr>
              <a:t>機密性○</a:t>
            </a:r>
            <a:endParaRPr kumimoji="1" lang="ja-JP" altLang="en-US" sz="14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4" y="9371287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7" y="9371287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C1D9C-4153-45A3-ABA8-5AC906D32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108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7" y="2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4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r>
              <a:rPr lang="ja-JP" altLang="en-US" dirty="0" smtClean="0"/>
              <a:t>機密性○</a:t>
            </a:r>
            <a:endParaRPr lang="en-US" altLang="ja-JP" dirty="0" smtClean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371287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7" y="9371287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5E722-DCEB-4B9B-850A-0990A504E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2693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588439"/>
            <a:ext cx="84201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lang="ja-JP" altLang="en-US" sz="3600" b="1" dirty="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4653136"/>
            <a:ext cx="6934200" cy="12557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ja-JP" altLang="en-US" sz="2400" b="1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 algn="ctr"/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8EED-0542-4C86-A18B-4CD095A08138}" type="datetime1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66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393439" y="1520788"/>
            <a:ext cx="7423989" cy="646331"/>
          </a:xfrm>
        </p:spPr>
        <p:txBody>
          <a:bodyPr wrap="square" anchor="t" anchorCtr="0">
            <a:spAutoFit/>
          </a:bodyPr>
          <a:lstStyle>
            <a:lvl1pPr algn="l">
              <a:def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dirty="0" smtClean="0"/>
              <a:t>１．見出しの記入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FD6B-AACB-4FB5-A82B-515F0D3C0BFC}" type="datetime1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99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6CFB-7E9F-4517-9C6C-7920C3455632}" type="datetime1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00471" y="188640"/>
            <a:ext cx="9505503" cy="461665"/>
          </a:xfrm>
        </p:spPr>
        <p:txBody>
          <a:bodyPr wrap="square">
            <a:spAutoFit/>
          </a:bodyPr>
          <a:lstStyle>
            <a:lvl1pPr algn="l">
              <a:def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794" y="6309320"/>
            <a:ext cx="9396722" cy="161583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（資料）●●</a:t>
            </a:r>
            <a:endParaRPr kumimoji="1" lang="ja-JP" altLang="en-US" dirty="0"/>
          </a:p>
        </p:txBody>
      </p:sp>
      <p:sp>
        <p:nvSpPr>
          <p:cNvPr id="9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794" y="3104964"/>
            <a:ext cx="1853071" cy="307777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20pt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200472" y="3769295"/>
            <a:ext cx="1298432" cy="215444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14pt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00472" y="4365104"/>
            <a:ext cx="1102866" cy="161583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10.5pt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200025" y="764704"/>
            <a:ext cx="9505950" cy="525886"/>
          </a:xfrm>
          <a:solidFill>
            <a:srgbClr val="99D6EC"/>
          </a:solidFill>
          <a:ln>
            <a:noFill/>
          </a:ln>
        </p:spPr>
        <p:txBody>
          <a:bodyPr vert="horz" wrap="square" lIns="216000" tIns="108000" rIns="216000" bIns="108000" rtlCol="0" anchor="t" anchorCtr="0">
            <a:spAutoFit/>
          </a:bodyPr>
          <a:lstStyle>
            <a:lvl1pPr>
              <a:def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57175" lvl="0" indent="-257175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8952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00025" y="274638"/>
            <a:ext cx="9469499" cy="382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00024" y="800708"/>
            <a:ext cx="9469499" cy="1210689"/>
          </a:xfrm>
          <a:prstGeom prst="rect">
            <a:avLst/>
          </a:prstGeom>
          <a:noFill/>
        </p:spPr>
        <p:txBody>
          <a:bodyPr vert="horz" wrap="square" lIns="216000" tIns="108000" rIns="216000" bIns="108000" rtlCol="0">
            <a:sp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-10695" y="652026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57702473-496F-4EA5-8617-C076904D98E0}" type="datetime1">
              <a:rPr lang="ja-JP" altLang="en-US" smtClean="0"/>
              <a:t>2020/4/7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92827" y="652534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05295" y="652534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257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1" r:id="rId2"/>
    <p:sldLayoutId id="214748365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400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Clr>
          <a:srgbClr val="002060"/>
        </a:buClr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kumimoji="1" sz="105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1556792"/>
            <a:ext cx="7460814" cy="391099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013456" y="1290616"/>
            <a:ext cx="32697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381000" marR="0" lvl="0" indent="-3810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 sz="1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66FF"/>
              </a:buClr>
              <a:buSzPct val="7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CCFF"/>
              </a:buClr>
              <a:buChar char="•"/>
              <a:defRPr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81000" marR="0" lvl="0" indent="-381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北極圏における</a:t>
            </a: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LNG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開発と北極海航路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67231" y="3156914"/>
            <a:ext cx="2349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カムチャツカ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LNG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積替基地の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イメージ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</a:t>
            </a:r>
          </a:p>
        </p:txBody>
      </p:sp>
      <p:pic>
        <p:nvPicPr>
          <p:cNvPr id="5" name="図 1" descr="image0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8972" y="3680134"/>
            <a:ext cx="2481386" cy="135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4592960" y="1891230"/>
            <a:ext cx="1168400" cy="264020"/>
          </a:xfrm>
          <a:prstGeom prst="wedgeRoundRectCallout">
            <a:avLst>
              <a:gd name="adj1" fmla="val -93189"/>
              <a:gd name="adj2" fmla="val 33737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カムチャツカ</a:t>
            </a:r>
            <a:endParaRPr kumimoji="1" lang="ja-JP" altLang="en-US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07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【機○・記載例なし】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>
          <a:solidFill>
            <a:srgbClr val="B2B2B2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rtlCol="0" anchor="ctr"/>
      <a:lstStyle>
        <a:defPPr algn="l">
          <a:defRPr kumimoji="0" sz="1800" dirty="0" smtClean="0"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EEFAC4F8-5372-4F77-B6EB-292543FDB11B}" vid="{F3909443-3E9A-4DD8-A95D-A134317FA3B2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17</Words>
  <Application>Microsoft Office PowerPoint</Application>
  <PresentationFormat>A4 210 x 297 mm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ＭＳ Ｐゴシック</vt:lpstr>
      <vt:lpstr>メイリオ</vt:lpstr>
      <vt:lpstr>Arial</vt:lpstr>
      <vt:lpstr>Calibri</vt:lpstr>
      <vt:lpstr>Wingdings</vt:lpstr>
      <vt:lpstr>【機○・記載例なし】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2019-11-01T10:33:20Z</dcterms:created>
  <dcterms:modified xsi:type="dcterms:W3CDTF">2020-04-07T06:08:23Z</dcterms:modified>
</cp:coreProperties>
</file>