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68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64C8"/>
    <a:srgbClr val="99D6EC"/>
    <a:srgbClr val="FF5A00"/>
    <a:srgbClr val="0098D0"/>
    <a:srgbClr val="B197D3"/>
    <a:srgbClr val="FFBE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59" autoAdjust="0"/>
    <p:restoredTop sz="94647" autoAdjust="0"/>
  </p:normalViewPr>
  <p:slideViewPr>
    <p:cSldViewPr>
      <p:cViewPr varScale="1">
        <p:scale>
          <a:sx n="68" d="100"/>
          <a:sy n="68" d="100"/>
        </p:scale>
        <p:origin x="84" y="96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7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4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7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7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501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7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2020/4/7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2020/4/7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2020/4/7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2020/4/7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/>
          <p:cNvGrpSpPr/>
          <p:nvPr/>
        </p:nvGrpSpPr>
        <p:grpSpPr>
          <a:xfrm>
            <a:off x="4945512" y="2428313"/>
            <a:ext cx="4211529" cy="3346729"/>
            <a:chOff x="317675" y="3575856"/>
            <a:chExt cx="4211529" cy="3346729"/>
          </a:xfrm>
        </p:grpSpPr>
        <p:pic>
          <p:nvPicPr>
            <p:cNvPr id="3" name="図 2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993" t="56151" r="3636" b="5780"/>
            <a:stretch/>
          </p:blipFill>
          <p:spPr>
            <a:xfrm>
              <a:off x="317675" y="4311815"/>
              <a:ext cx="2111873" cy="2610770"/>
            </a:xfrm>
            <a:prstGeom prst="rect">
              <a:avLst/>
            </a:prstGeom>
          </p:spPr>
        </p:pic>
        <p:pic>
          <p:nvPicPr>
            <p:cNvPr id="4" name="図 3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98" t="56151" r="70431" b="9142"/>
            <a:stretch/>
          </p:blipFill>
          <p:spPr>
            <a:xfrm>
              <a:off x="2334084" y="3575856"/>
              <a:ext cx="2195120" cy="2380213"/>
            </a:xfrm>
            <a:prstGeom prst="rect">
              <a:avLst/>
            </a:prstGeom>
          </p:spPr>
        </p:pic>
      </p:grpSp>
      <p:sp>
        <p:nvSpPr>
          <p:cNvPr id="5" name="楕円 4"/>
          <p:cNvSpPr/>
          <p:nvPr/>
        </p:nvSpPr>
        <p:spPr bwMode="auto">
          <a:xfrm>
            <a:off x="8340514" y="4640078"/>
            <a:ext cx="95746" cy="112360"/>
          </a:xfrm>
          <a:prstGeom prst="ellipse">
            <a:avLst/>
          </a:prstGeom>
          <a:ln>
            <a:headEnd/>
            <a:tailEnd/>
          </a:ln>
          <a:extLst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l"/>
            <a:endParaRPr kumimoji="0" lang="ja-JP" altLang="en-US" sz="1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四角形吹き出し 5"/>
          <p:cNvSpPr/>
          <p:nvPr/>
        </p:nvSpPr>
        <p:spPr bwMode="auto">
          <a:xfrm>
            <a:off x="6918325" y="4774037"/>
            <a:ext cx="1273916" cy="731038"/>
          </a:xfrm>
          <a:prstGeom prst="wedgeRectCallout">
            <a:avLst>
              <a:gd name="adj1" fmla="val 61008"/>
              <a:gd name="adj2" fmla="val -51390"/>
            </a:avLst>
          </a:prstGeom>
          <a:gradFill>
            <a:gsLst>
              <a:gs pos="0">
                <a:schemeClr val="accent6">
                  <a:tint val="50000"/>
                  <a:satMod val="300000"/>
                  <a:alpha val="94000"/>
                </a:schemeClr>
              </a:gs>
              <a:gs pos="35000">
                <a:schemeClr val="accent6">
                  <a:tint val="37000"/>
                  <a:satMod val="300000"/>
                </a:schemeClr>
              </a:gs>
              <a:gs pos="100000">
                <a:schemeClr val="accent6">
                  <a:tint val="15000"/>
                  <a:satMod val="350000"/>
                </a:schemeClr>
              </a:gs>
            </a:gsLst>
          </a:gradFill>
          <a:ln>
            <a:headEnd/>
            <a:tailEnd/>
          </a:ln>
          <a:ex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0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南アフリカ</a:t>
            </a:r>
            <a:endParaRPr kumimoji="0"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0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kumimoji="0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Total, 2019</a:t>
            </a:r>
            <a:r>
              <a:rPr kumimoji="0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0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0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当初想定していない</a:t>
            </a:r>
            <a:endParaRPr kumimoji="0"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0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砂岩の拡がりを実証。</a:t>
            </a:r>
            <a:endParaRPr kumimoji="0"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楕円 6"/>
          <p:cNvSpPr/>
          <p:nvPr/>
        </p:nvSpPr>
        <p:spPr bwMode="auto">
          <a:xfrm>
            <a:off x="8292641" y="2994106"/>
            <a:ext cx="95746" cy="112360"/>
          </a:xfrm>
          <a:prstGeom prst="ellipse">
            <a:avLst/>
          </a:prstGeom>
          <a:ln>
            <a:headEnd/>
            <a:tailEnd/>
          </a:ln>
          <a:ex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l"/>
            <a:endParaRPr kumimoji="0" lang="ja-JP" altLang="en-US" sz="1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四角形吹き出し 7"/>
          <p:cNvSpPr/>
          <p:nvPr/>
        </p:nvSpPr>
        <p:spPr bwMode="auto">
          <a:xfrm>
            <a:off x="8004212" y="2097283"/>
            <a:ext cx="1555969" cy="765514"/>
          </a:xfrm>
          <a:prstGeom prst="wedgeRectCallout">
            <a:avLst>
              <a:gd name="adj1" fmla="val -34436"/>
              <a:gd name="adj2" fmla="val 63686"/>
            </a:avLst>
          </a:prstGeom>
          <a:ln>
            <a:headEnd/>
            <a:tailEnd/>
          </a:ln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kumimoji="0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エジプト</a:t>
            </a:r>
            <a:endParaRPr kumimoji="0"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0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kumimoji="0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Eni, 2015</a:t>
            </a:r>
            <a:r>
              <a:rPr kumimoji="0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0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0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新たな層での賦存を実証。</a:t>
            </a:r>
            <a:r>
              <a:rPr kumimoji="0"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kumimoji="0"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0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類似構造の発見に繋がる。</a:t>
            </a:r>
            <a:endParaRPr kumimoji="0"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四角形吹き出し 8"/>
          <p:cNvSpPr/>
          <p:nvPr/>
        </p:nvSpPr>
        <p:spPr bwMode="auto">
          <a:xfrm>
            <a:off x="4919418" y="2666482"/>
            <a:ext cx="2014649" cy="765514"/>
          </a:xfrm>
          <a:prstGeom prst="wedgeRectCallout">
            <a:avLst>
              <a:gd name="adj1" fmla="val 28451"/>
              <a:gd name="adj2" fmla="val 88986"/>
            </a:avLst>
          </a:prstGeom>
          <a:ln>
            <a:headEnd/>
            <a:tailEnd/>
          </a:ln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kumimoji="0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ガイアナ</a:t>
            </a:r>
            <a:endParaRPr kumimoji="0"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0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kumimoji="0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ExxonMobil, 2015</a:t>
            </a:r>
            <a:r>
              <a:rPr kumimoji="0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</a:p>
          <a:p>
            <a:pPr algn="ctr"/>
            <a:r>
              <a:rPr kumimoji="0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これまで想定していなかった油の移動を実証。隣接鉱区への波及効果を確認。</a:t>
            </a:r>
            <a:endParaRPr kumimoji="0"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楕円 9"/>
          <p:cNvSpPr/>
          <p:nvPr/>
        </p:nvSpPr>
        <p:spPr bwMode="auto">
          <a:xfrm>
            <a:off x="6505825" y="3742377"/>
            <a:ext cx="95746" cy="112360"/>
          </a:xfrm>
          <a:prstGeom prst="ellipse">
            <a:avLst/>
          </a:prstGeom>
          <a:ln>
            <a:headEnd/>
            <a:tailEnd/>
          </a:ln>
          <a:ex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l"/>
            <a:endParaRPr kumimoji="0" lang="ja-JP" altLang="en-US" sz="1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053709" y="1772816"/>
            <a:ext cx="3816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algn="ctr"/>
            <a:r>
              <a:rPr lang="ja-JP" altLang="en-US" sz="1600" b="1" dirty="0" smtClean="0"/>
              <a:t>海外メジャーのフロンティア案件例</a:t>
            </a:r>
            <a:endParaRPr lang="ja-JP" altLang="en-US" sz="1600" b="1" dirty="0"/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6841" y="2630572"/>
            <a:ext cx="4502018" cy="2270583"/>
          </a:xfrm>
          <a:prstGeom prst="rect">
            <a:avLst/>
          </a:prstGeom>
        </p:spPr>
      </p:pic>
      <p:sp>
        <p:nvSpPr>
          <p:cNvPr id="13" name="テキスト ボックス 12"/>
          <p:cNvSpPr txBox="1"/>
          <p:nvPr/>
        </p:nvSpPr>
        <p:spPr>
          <a:xfrm>
            <a:off x="272480" y="1772816"/>
            <a:ext cx="3816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algn="ctr"/>
            <a:r>
              <a:rPr lang="ja-JP" altLang="en-US" sz="1600" b="1" dirty="0" smtClean="0"/>
              <a:t>米国原油生産見通し</a:t>
            </a:r>
            <a:endParaRPr lang="ja-JP" alt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560730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rtlCol="0" anchor="ctr"/>
      <a:lstStyle>
        <a:defPPr algn="l">
          <a:defRPr kumimoji="0" sz="1800" dirty="0" smtClean="0">
            <a:latin typeface="Meiryo UI" panose="020B0604030504040204" pitchFamily="50" charset="-128"/>
            <a:ea typeface="Meiryo UI" panose="020B0604030504040204" pitchFamily="50" charset="-128"/>
          </a:defRPr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EEFAC4F8-5372-4F77-B6EB-292543FDB11B}" vid="{F3909443-3E9A-4DD8-A95D-A134317FA3B2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66</Words>
  <Application>Microsoft Office PowerPoint</Application>
  <PresentationFormat>A4 210 x 297 mm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Wingdings</vt:lpstr>
      <vt:lpstr>【機○・記載例なし】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2019-11-01T10:33:20Z</dcterms:created>
  <dcterms:modified xsi:type="dcterms:W3CDTF">2020-04-07T06:07:21Z</dcterms:modified>
</cp:coreProperties>
</file>