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106" d="100"/>
          <a:sy n="106" d="100"/>
        </p:scale>
        <p:origin x="43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95325" y="739775"/>
            <a:ext cx="5345113" cy="37004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351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71" y="188640"/>
            <a:ext cx="8871258" cy="6611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174</TotalTime>
  <Words>0</Words>
  <Application>Microsoft Office PowerPoint</Application>
  <PresentationFormat>A4 210 x 297 mm</PresentationFormat>
  <Paragraphs>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Media07</cp:lastModifiedBy>
  <cp:revision>8</cp:revision>
  <cp:lastPrinted>2018-03-30T02:21:52Z</cp:lastPrinted>
  <dcterms:created xsi:type="dcterms:W3CDTF">2018-04-16T16:42:21Z</dcterms:created>
  <dcterms:modified xsi:type="dcterms:W3CDTF">2020-05-28T09:23:23Z</dcterms:modified>
</cp:coreProperties>
</file>