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366" r:id="rId2"/>
  </p:sldIdLst>
  <p:sldSz cx="9906000" cy="3600450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7" userDrawn="1">
          <p15:clr>
            <a:srgbClr val="A4A3A4"/>
          </p15:clr>
        </p15:guide>
        <p15:guide id="2" pos="126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08">
          <p15:clr>
            <a:srgbClr val="A4A3A4"/>
          </p15:clr>
        </p15:guide>
        <p15:guide id="2" pos="2122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D6EC"/>
    <a:srgbClr val="FF5A00"/>
    <a:srgbClr val="0098D0"/>
    <a:srgbClr val="0064C8"/>
    <a:srgbClr val="B197D3"/>
    <a:srgbClr val="FFBE3C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淡色スタイル 3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82" autoAdjust="0"/>
    <p:restoredTop sz="94647" autoAdjust="0"/>
  </p:normalViewPr>
  <p:slideViewPr>
    <p:cSldViewPr>
      <p:cViewPr varScale="1">
        <p:scale>
          <a:sx n="116" d="100"/>
          <a:sy n="116" d="100"/>
        </p:scale>
        <p:origin x="102" y="1080"/>
      </p:cViewPr>
      <p:guideLst>
        <p:guide orient="horz" pos="217"/>
        <p:guide pos="126"/>
      </p:guideLst>
    </p:cSldViewPr>
  </p:slideViewPr>
  <p:outlineViewPr>
    <p:cViewPr>
      <p:scale>
        <a:sx n="33" d="100"/>
        <a:sy n="33" d="100"/>
      </p:scale>
      <p:origin x="0" y="7668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>
        <p:scale>
          <a:sx n="90" d="100"/>
          <a:sy n="90" d="100"/>
        </p:scale>
        <p:origin x="-2070" y="-72"/>
      </p:cViewPr>
      <p:guideLst>
        <p:guide orient="horz" pos="3108"/>
        <p:guide pos="212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15373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kumimoji="1" lang="ja-JP" altLang="en-US" sz="1400" dirty="0" smtClean="0">
                <a:latin typeface="ＭＳ Ｐゴシック" pitchFamily="50" charset="-128"/>
                <a:ea typeface="ＭＳ Ｐゴシック" pitchFamily="50" charset="-128"/>
              </a:rPr>
              <a:t>機密性○</a:t>
            </a:r>
            <a:endParaRPr kumimoji="1" lang="ja-JP" altLang="en-US" sz="1400" dirty="0">
              <a:latin typeface="ＭＳ Ｐゴシック" pitchFamily="50" charset="-128"/>
              <a:ea typeface="ＭＳ Ｐゴシック" pitchFamily="50" charset="-128"/>
            </a:endParaRPr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15373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0C1D9C-4153-45A3-ABA8-5AC906D3247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56108798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400">
                <a:latin typeface="ＭＳ Ｐゴシック" pitchFamily="50" charset="-128"/>
                <a:ea typeface="ＭＳ Ｐゴシック" pitchFamily="50" charset="-128"/>
              </a:defRPr>
            </a:lvl1pPr>
          </a:lstStyle>
          <a:p>
            <a:r>
              <a:rPr lang="ja-JP" altLang="en-US" dirty="0" smtClean="0"/>
              <a:t>機密性○</a:t>
            </a:r>
            <a:endParaRPr lang="en-US" altLang="ja-JP" dirty="0" smtClean="0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-1722438" y="739775"/>
            <a:ext cx="10180638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577" y="4686499"/>
            <a:ext cx="5388610" cy="443984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5373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D35E722-DCEB-4B9B-850A-0990A504E40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6926932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スライド イメージ プレースホルダー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-1722438" y="739775"/>
            <a:ext cx="10180638" cy="3700463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9699" name="ノート プレースホルダー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ja-JP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35735150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3_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742950" y="1227356"/>
            <a:ext cx="8420100" cy="553998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algn="ctr">
              <a:defRPr lang="ja-JP" altLang="en-US" sz="3600" b="1" dirty="0">
                <a:latin typeface="Meiryo UI" pitchFamily="50" charset="-128"/>
                <a:ea typeface="Meiryo UI" pitchFamily="50" charset="-128"/>
                <a:cs typeface="Meiryo UI" pitchFamily="50" charset="-128"/>
              </a:defRPr>
            </a:lvl1pPr>
          </a:lstStyle>
          <a:p>
            <a:pPr marL="0" lvl="0"/>
            <a:r>
              <a:rPr kumimoji="1" lang="ja-JP" altLang="en-US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485900" y="2442897"/>
            <a:ext cx="6934200" cy="369332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marL="0" indent="0" algn="ctr">
              <a:buNone/>
              <a:defRPr lang="ja-JP" altLang="en-US" sz="2400" b="1">
                <a:latin typeface="Meiryo UI" pitchFamily="50" charset="-128"/>
                <a:ea typeface="Meiryo UI" pitchFamily="50" charset="-128"/>
                <a:cs typeface="Meiryo UI" pitchFamily="50" charset="-128"/>
              </a:defRPr>
            </a:lvl1pPr>
          </a:lstStyle>
          <a:p>
            <a:pPr marL="0" lvl="0" algn="ctr"/>
            <a:r>
              <a:rPr kumimoji="1" lang="ja-JP" altLang="en-US" smtClean="0"/>
              <a:t>マスター サブタイトルの書式設定</a:t>
            </a:r>
            <a:endParaRPr kumimoji="1" lang="ja-JP" altLang="en-US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438EED-0542-4C86-A18B-4CD095A08138}" type="datetime1">
              <a:rPr kumimoji="1" lang="ja-JP" altLang="en-US" smtClean="0"/>
              <a:t>2020/5/28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50142-B990-490A-A107-ED7302A7FD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8066628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 hasCustomPrompt="1"/>
          </p:nvPr>
        </p:nvSpPr>
        <p:spPr>
          <a:xfrm>
            <a:off x="1393440" y="798414"/>
            <a:ext cx="7423989" cy="646331"/>
          </a:xfrm>
        </p:spPr>
        <p:txBody>
          <a:bodyPr wrap="square" anchor="t" anchorCtr="0">
            <a:spAutoFit/>
          </a:bodyPr>
          <a:lstStyle>
            <a:lvl1pPr algn="l">
              <a:defRPr lang="ja-JP" altLang="en-US" sz="36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pPr marL="0" lvl="0" algn="l"/>
            <a:r>
              <a:rPr kumimoji="1" lang="ja-JP" altLang="en-US" dirty="0" smtClean="0"/>
              <a:t>１．見出しの記入</a:t>
            </a:r>
            <a:endParaRPr kumimoji="1" lang="ja-JP" altLang="en-US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7FD6B-AACB-4FB5-A82B-515F0D3C0BFC}" type="datetime1">
              <a:rPr kumimoji="1" lang="ja-JP" altLang="en-US" smtClean="0"/>
              <a:t>2020/5/28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50142-B990-490A-A107-ED7302A7FD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1599214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標準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8D6CFB-7E9F-4517-9C6C-7920C3455632}" type="datetime1">
              <a:rPr kumimoji="1" lang="ja-JP" altLang="en-US" smtClean="0"/>
              <a:t>2020/5/28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50142-B990-490A-A107-ED7302A7FD52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6" name="タイトル 1"/>
          <p:cNvSpPr>
            <a:spLocks noGrp="1"/>
          </p:cNvSpPr>
          <p:nvPr>
            <p:ph type="title"/>
          </p:nvPr>
        </p:nvSpPr>
        <p:spPr>
          <a:xfrm>
            <a:off x="200472" y="-10609"/>
            <a:ext cx="9505503" cy="461665"/>
          </a:xfrm>
        </p:spPr>
        <p:txBody>
          <a:bodyPr wrap="square">
            <a:spAutoFit/>
          </a:bodyPr>
          <a:lstStyle>
            <a:lvl1pPr algn="l">
              <a:defRPr lang="ja-JP" altLang="en-US" sz="2400" b="1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pPr marL="0" lvl="0" algn="l"/>
            <a:r>
              <a:rPr kumimoji="1" lang="ja-JP" altLang="en-US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8" name="テキスト プレースホルダー 9"/>
          <p:cNvSpPr>
            <a:spLocks noGrp="1"/>
          </p:cNvSpPr>
          <p:nvPr>
            <p:ph type="body" sz="quarter" idx="13" hasCustomPrompt="1"/>
          </p:nvPr>
        </p:nvSpPr>
        <p:spPr>
          <a:xfrm>
            <a:off x="200794" y="3312393"/>
            <a:ext cx="9396722" cy="161583"/>
          </a:xfrm>
          <a:noFill/>
        </p:spPr>
        <p:txBody>
          <a:bodyPr wrap="square" lIns="0" tIns="0" rIns="0" bIns="0">
            <a:sp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05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pPr lvl="0"/>
            <a:r>
              <a:rPr kumimoji="1" lang="ja-JP" altLang="en-US" dirty="0" smtClean="0"/>
              <a:t>（資料）●●</a:t>
            </a:r>
            <a:endParaRPr kumimoji="1" lang="ja-JP" altLang="en-US" dirty="0"/>
          </a:p>
        </p:txBody>
      </p:sp>
      <p:sp>
        <p:nvSpPr>
          <p:cNvPr id="9" name="テキスト プレースホルダー 9"/>
          <p:cNvSpPr>
            <a:spLocks noGrp="1"/>
          </p:cNvSpPr>
          <p:nvPr>
            <p:ph type="body" sz="quarter" idx="14" hasCustomPrompt="1"/>
          </p:nvPr>
        </p:nvSpPr>
        <p:spPr>
          <a:xfrm>
            <a:off x="200795" y="1630106"/>
            <a:ext cx="1853071" cy="307777"/>
          </a:xfrm>
          <a:noFill/>
        </p:spPr>
        <p:txBody>
          <a:bodyPr wrap="none" lIns="0" tIns="0" rIns="0" bIns="0">
            <a:sp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00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pPr lvl="0"/>
            <a:r>
              <a:rPr kumimoji="1" lang="ja-JP" altLang="en-US" dirty="0" smtClean="0"/>
              <a:t>説明文（</a:t>
            </a:r>
            <a:r>
              <a:rPr kumimoji="1" lang="en-US" altLang="ja-JP" dirty="0" smtClean="0"/>
              <a:t>20pt</a:t>
            </a:r>
            <a:r>
              <a:rPr kumimoji="1" lang="ja-JP" altLang="en-US" dirty="0" smtClean="0"/>
              <a:t>）</a:t>
            </a:r>
            <a:endParaRPr kumimoji="1" lang="ja-JP" altLang="en-US" dirty="0"/>
          </a:p>
        </p:txBody>
      </p:sp>
      <p:sp>
        <p:nvSpPr>
          <p:cNvPr id="10" name="テキスト プレースホルダー 9"/>
          <p:cNvSpPr>
            <a:spLocks noGrp="1"/>
          </p:cNvSpPr>
          <p:nvPr>
            <p:ph type="body" sz="quarter" idx="15" hasCustomPrompt="1"/>
          </p:nvPr>
        </p:nvSpPr>
        <p:spPr>
          <a:xfrm>
            <a:off x="200472" y="1978880"/>
            <a:ext cx="1298432" cy="215444"/>
          </a:xfrm>
          <a:noFill/>
        </p:spPr>
        <p:txBody>
          <a:bodyPr wrap="none" lIns="0" tIns="0" rIns="0" bIns="0">
            <a:sp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pPr lvl="0"/>
            <a:r>
              <a:rPr kumimoji="1" lang="ja-JP" altLang="en-US" dirty="0" smtClean="0"/>
              <a:t>説明文（</a:t>
            </a:r>
            <a:r>
              <a:rPr kumimoji="1" lang="en-US" altLang="ja-JP" dirty="0" smtClean="0"/>
              <a:t>14pt</a:t>
            </a:r>
            <a:r>
              <a:rPr kumimoji="1" lang="ja-JP" altLang="en-US" dirty="0" smtClean="0"/>
              <a:t>）</a:t>
            </a:r>
            <a:endParaRPr kumimoji="1" lang="ja-JP" altLang="en-US" dirty="0"/>
          </a:p>
        </p:txBody>
      </p:sp>
      <p:sp>
        <p:nvSpPr>
          <p:cNvPr id="11" name="テキスト プレースホルダー 9"/>
          <p:cNvSpPr>
            <a:spLocks noGrp="1"/>
          </p:cNvSpPr>
          <p:nvPr>
            <p:ph type="body" sz="quarter" idx="16" hasCustomPrompt="1"/>
          </p:nvPr>
        </p:nvSpPr>
        <p:spPr>
          <a:xfrm>
            <a:off x="200472" y="2291680"/>
            <a:ext cx="1102866" cy="161583"/>
          </a:xfrm>
          <a:noFill/>
        </p:spPr>
        <p:txBody>
          <a:bodyPr wrap="none" lIns="0" tIns="0" rIns="0" bIns="0">
            <a:sp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05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pPr lvl="0"/>
            <a:r>
              <a:rPr kumimoji="1" lang="ja-JP" altLang="en-US" dirty="0" smtClean="0"/>
              <a:t>説明文（</a:t>
            </a:r>
            <a:r>
              <a:rPr kumimoji="1" lang="en-US" altLang="ja-JP" dirty="0" smtClean="0"/>
              <a:t>10.5pt</a:t>
            </a:r>
            <a:r>
              <a:rPr kumimoji="1" lang="ja-JP" altLang="en-US" dirty="0" smtClean="0"/>
              <a:t>）</a:t>
            </a:r>
            <a:endParaRPr kumimoji="1" lang="ja-JP" altLang="en-US" dirty="0"/>
          </a:p>
        </p:txBody>
      </p:sp>
      <p:sp>
        <p:nvSpPr>
          <p:cNvPr id="12" name="テキスト プレースホルダー 11"/>
          <p:cNvSpPr>
            <a:spLocks noGrp="1"/>
          </p:cNvSpPr>
          <p:nvPr>
            <p:ph type="body" sz="quarter" idx="17"/>
          </p:nvPr>
        </p:nvSpPr>
        <p:spPr>
          <a:xfrm>
            <a:off x="200025" y="401470"/>
            <a:ext cx="9505950" cy="525886"/>
          </a:xfrm>
          <a:solidFill>
            <a:srgbClr val="99D6EC"/>
          </a:solidFill>
          <a:ln>
            <a:noFill/>
          </a:ln>
        </p:spPr>
        <p:txBody>
          <a:bodyPr vert="horz" wrap="square" lIns="216000" tIns="108000" rIns="216000" bIns="108000" rtlCol="0" anchor="t" anchorCtr="0">
            <a:spAutoFit/>
          </a:bodyPr>
          <a:lstStyle>
            <a:lvl1pPr>
              <a:def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pPr marL="257175" lvl="0" indent="-257175">
              <a:spcBef>
                <a:spcPts val="600"/>
              </a:spcBef>
              <a:spcAft>
                <a:spcPts val="600"/>
              </a:spcAft>
              <a:buClr>
                <a:srgbClr val="002060"/>
              </a:buClr>
              <a:buFont typeface="Wingdings" panose="05000000000000000000" pitchFamily="2" charset="2"/>
              <a:buChar char="l"/>
            </a:pPr>
            <a:r>
              <a:rPr kumimoji="1" lang="ja-JP" altLang="en-US" smtClean="0"/>
              <a:t>マスター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29895277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200026" y="144185"/>
            <a:ext cx="9469499" cy="20085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dirty="0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200025" y="420372"/>
            <a:ext cx="9469499" cy="1210689"/>
          </a:xfrm>
          <a:prstGeom prst="rect">
            <a:avLst/>
          </a:prstGeom>
          <a:noFill/>
        </p:spPr>
        <p:txBody>
          <a:bodyPr vert="horz" wrap="square" lIns="216000" tIns="108000" rIns="216000" bIns="108000" rtlCol="0">
            <a:spAutoFit/>
          </a:bodyPr>
          <a:lstStyle/>
          <a:p>
            <a:pPr lvl="0"/>
            <a:r>
              <a:rPr kumimoji="1" lang="ja-JP" altLang="en-US" dirty="0" smtClean="0"/>
              <a:t>マスター テキストの書式設定</a:t>
            </a:r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-10695" y="3423137"/>
            <a:ext cx="2311400" cy="19169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fld id="{57702473-496F-4EA5-8617-C076904D98E0}" type="datetime1">
              <a:rPr lang="ja-JP" altLang="en-US" smtClean="0"/>
              <a:t>2020/5/28</a:t>
            </a:fld>
            <a:endParaRPr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392827" y="3425806"/>
            <a:ext cx="3136900" cy="19169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7605295" y="3425806"/>
            <a:ext cx="2311400" cy="19169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fld id="{D9550142-B990-490A-A107-ED7302A7FD52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7125740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1" r:id="rId2"/>
    <p:sldLayoutId id="2147483654" r:id="rId3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914400" rtl="0" eaLnBrk="1" latinLnBrk="0" hangingPunct="1">
        <a:spcBef>
          <a:spcPct val="0"/>
        </a:spcBef>
        <a:buNone/>
        <a:defRPr kumimoji="1" sz="2400" b="1" kern="120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Meiryo UI" panose="020B0604030504040204" pitchFamily="50" charset="-128"/>
        </a:defRPr>
      </a:lvl1pPr>
    </p:titleStyle>
    <p:bodyStyle>
      <a:lvl1pPr marL="342900" indent="-342900" algn="l" defTabSz="914400" rtl="0" eaLnBrk="1" latinLnBrk="0" hangingPunct="1">
        <a:spcBef>
          <a:spcPts val="600"/>
        </a:spcBef>
        <a:spcAft>
          <a:spcPts val="600"/>
        </a:spcAft>
        <a:buClr>
          <a:srgbClr val="002060"/>
        </a:buClr>
        <a:buFont typeface="Wingdings" panose="05000000000000000000" pitchFamily="2" charset="2"/>
        <a:buChar char="l"/>
        <a:defRPr kumimoji="1" sz="2000" kern="120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Meiryo UI" panose="020B0604030504040204" pitchFamily="50" charset="-128"/>
        </a:defRPr>
      </a:lvl1pPr>
      <a:lvl2pPr marL="742950" indent="-285750" algn="l" defTabSz="914400" rtl="0" eaLnBrk="1" latinLnBrk="0" hangingPunct="1">
        <a:spcBef>
          <a:spcPts val="600"/>
        </a:spcBef>
        <a:spcAft>
          <a:spcPts val="600"/>
        </a:spcAft>
        <a:buFont typeface="Arial" pitchFamily="34" charset="0"/>
        <a:buChar char="–"/>
        <a:defRPr kumimoji="1" sz="1400" kern="120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Meiryo UI" panose="020B0604030504040204" pitchFamily="50" charset="-128"/>
        </a:defRPr>
      </a:lvl2pPr>
      <a:lvl3pPr marL="1143000" indent="-228600" algn="l" defTabSz="914400" rtl="0" eaLnBrk="1" latinLnBrk="0" hangingPunct="1">
        <a:spcBef>
          <a:spcPts val="600"/>
        </a:spcBef>
        <a:spcAft>
          <a:spcPts val="600"/>
        </a:spcAft>
        <a:buFont typeface="Arial" pitchFamily="34" charset="0"/>
        <a:buChar char="•"/>
        <a:defRPr kumimoji="1" sz="1050" kern="120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Meiryo UI" panose="020B0604030504040204" pitchFamily="50" charset="-128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Meiryo UI" panose="020B0604030504040204" pitchFamily="50" charset="-128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Meiryo UI" panose="020B0604030504040204" pitchFamily="50" charset="-128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図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402" y="144041"/>
            <a:ext cx="9827938" cy="33843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0772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【機○・記載例なし】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DDDDDD"/>
        </a:solidFill>
        <a:ln w="9525">
          <a:solidFill>
            <a:srgbClr val="B2B2B2"/>
          </a:solidFill>
          <a:miter lim="800000"/>
          <a:headEnd/>
          <a:tailEnd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wrap="none" anchor="ctr"/>
      <a:lstStyle>
        <a:defPPr algn="l">
          <a:defRPr kumimoji="0" sz="1800" dirty="0"/>
        </a:defPPr>
      </a:lstStyle>
    </a:spDef>
    <a:txDef>
      <a:spPr>
        <a:noFill/>
      </a:spPr>
      <a:bodyPr wrap="square" rtlCol="0">
        <a:spAutoFit/>
      </a:bodyPr>
      <a:lstStyle>
        <a:defPPr>
          <a:defRPr kumimoji="1" dirty="0" smtClean="0">
            <a:latin typeface="Meiryo UI" panose="020B0604030504040204" pitchFamily="50" charset="-128"/>
            <a:ea typeface="Meiryo UI" panose="020B0604030504040204" pitchFamily="50" charset="-128"/>
            <a:cs typeface="Meiryo UI" panose="020B0604030504040204" pitchFamily="50" charset="-128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パワポヘッダー（sample）.pptx" id="{DF0AD369-B502-4521-A0E0-07EB53E90DFA}" vid="{A6AA4691-7124-4580-8060-E7956D1A8F77}"/>
    </a:ext>
  </a:extLst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174</TotalTime>
  <Words>0</Words>
  <Application>Microsoft Office PowerPoint</Application>
  <PresentationFormat>ユーザー設定</PresentationFormat>
  <Paragraphs>0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Meiryo UI</vt:lpstr>
      <vt:lpstr>ＭＳ Ｐゴシック</vt:lpstr>
      <vt:lpstr>Arial</vt:lpstr>
      <vt:lpstr>Calibri</vt:lpstr>
      <vt:lpstr>Wingdings</vt:lpstr>
      <vt:lpstr>【機○・記載例なし】</vt:lpstr>
      <vt:lpstr>PowerPoint プレゼンテーション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Windows ユーザー</dc:creator>
  <cp:lastModifiedBy>Media07</cp:lastModifiedBy>
  <cp:revision>8</cp:revision>
  <cp:lastPrinted>2018-03-30T02:21:52Z</cp:lastPrinted>
  <dcterms:created xsi:type="dcterms:W3CDTF">2018-04-16T16:42:21Z</dcterms:created>
  <dcterms:modified xsi:type="dcterms:W3CDTF">2020-05-28T09:22:03Z</dcterms:modified>
</cp:coreProperties>
</file>