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3132138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" userDrawn="1">
          <p15:clr>
            <a:srgbClr val="A4A3A4"/>
          </p15:clr>
        </p15:guide>
        <p15:guide id="2" pos="1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116" d="100"/>
          <a:sy n="116" d="100"/>
        </p:scale>
        <p:origin x="126" y="1248"/>
      </p:cViewPr>
      <p:guideLst>
        <p:guide orient="horz" pos="189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2482850" y="739775"/>
            <a:ext cx="117014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482850" y="739775"/>
            <a:ext cx="1170146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5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031685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2125149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2" y="694565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4" y="-39253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2881549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7" y="141807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1721487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1993600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349250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8" y="125432"/>
            <a:ext cx="9469499" cy="17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7" y="365695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2977888"/>
            <a:ext cx="2311400" cy="1667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2020/5/28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2980211"/>
            <a:ext cx="3136900" cy="1667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2980211"/>
            <a:ext cx="2311400" cy="1667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576" y="557957"/>
            <a:ext cx="9906000" cy="187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174</TotalTime>
  <Words>0</Words>
  <Application>Microsoft Office PowerPoint</Application>
  <PresentationFormat>ユーザー設定</PresentationFormat>
  <Paragraphs>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Media07</cp:lastModifiedBy>
  <cp:revision>9</cp:revision>
  <cp:lastPrinted>2018-03-30T02:21:52Z</cp:lastPrinted>
  <dcterms:created xsi:type="dcterms:W3CDTF">2018-04-16T16:42:21Z</dcterms:created>
  <dcterms:modified xsi:type="dcterms:W3CDTF">2020-05-28T09:21:17Z</dcterms:modified>
</cp:coreProperties>
</file>