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07" autoAdjust="0"/>
    <p:restoredTop sz="82577" autoAdjust="0"/>
  </p:normalViewPr>
  <p:slideViewPr>
    <p:cSldViewPr>
      <p:cViewPr varScale="1">
        <p:scale>
          <a:sx n="74" d="100"/>
          <a:sy n="74" d="100"/>
        </p:scale>
        <p:origin x="60" y="732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id="{895E1962-DD8B-4815-95C7-1473A387A7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>
            <a:extLst>
              <a:ext uri="{FF2B5EF4-FFF2-40B4-BE49-F238E27FC236}">
                <a16:creationId xmlns:a16="http://schemas.microsoft.com/office/drawing/2014/main" id="{35283492-0F18-4F33-BF42-451EF31A9E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>
            <a:extLst>
              <a:ext uri="{FF2B5EF4-FFF2-40B4-BE49-F238E27FC236}">
                <a16:creationId xmlns:a16="http://schemas.microsoft.com/office/drawing/2014/main" id="{23C91568-EA83-4FA3-A48D-03FB66B305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>
            <a:extLst>
              <a:ext uri="{FF2B5EF4-FFF2-40B4-BE49-F238E27FC236}">
                <a16:creationId xmlns:a16="http://schemas.microsoft.com/office/drawing/2014/main" id="{1C86148A-8F9A-4B4E-9719-2D57AB0D2A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EB39468-A7FF-4C7E-83CD-B69C4182A3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9978B04-BEC3-48C3-94A6-A6E92D17B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F077E29-DE9E-494D-A654-C7689BC0BA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A7E9896-BFFE-4D52-A65C-2B519132D9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E029E9E2-78BD-488D-8394-D42D98F821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3936B82F-D1D5-420A-A48C-DAD36601F4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1DC3C88C-FCBA-44FF-869C-6D579B973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2F7E4BB-18C8-4FF3-87BA-EF606ECD0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F7E4BB-18C8-4FF3-87BA-EF606ECD0A8A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19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B5D9B9-C84C-4DCA-B8C7-F0DB57766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BAAEA1-CD4C-443C-9515-C6FA355EC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53D7CC-3E52-430D-82BE-C515E75A5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7D9D-BAF0-494D-82DC-4234A9D0AF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98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2B9D04-918A-4F1F-A14E-958285395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4F7FDA-7D65-49C0-9145-FCF10021F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EBEE92-4436-4219-88FC-39B8E7113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F2AF-C56D-474F-AF81-44E9520E1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958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82D622-E7E7-454F-853E-6CC7D8488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36B165-A718-4889-A418-31F32C88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6B5F75-9CA0-4B25-804A-F6BA2861F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7922-A327-494E-8A8F-D1ADF43FE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44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906BD6-DB71-492B-92C9-D19B58541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2377CB-A824-4EFA-8873-D0756E5CB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6A89FB-9DC5-45DD-9F9E-9892BA5ED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A9CC-36A2-4856-BEA0-A04F3C2DE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08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CAD789-C63F-40DF-83BF-BC94EAE16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CDD3D-ADFA-46AB-B060-4E7FA45F7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7ADF2C-E844-4537-9F0E-9A9E480D9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067-552C-4204-A19F-26C1D7DC71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83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D59727-5551-4D63-A5C0-55C5C0E9A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CBE8C-413C-4133-9DB3-4D182A2DF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B9DB80-7B6F-453A-AD06-172054EA7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7FE42-CE69-4D28-9BCF-99225373DB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4754B4-1B72-428E-BCC3-CF6C81FC9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C75AAA-5689-4878-B85E-14BC3B9FB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24E9D8-AB77-4824-97C5-F0F142B6E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11AD-592F-4CCB-A94A-1FFFD8B86A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9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E92716-1734-4928-BDD9-1121BBA1C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BAFFE-0BBB-4CE3-902D-EF42DC972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1DBB9B-CF37-491C-945D-B2A69A8BC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FD636-8C4D-49F6-A234-BC5351BEE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9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16D3E1-C61E-46F4-BCFD-A009A8264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F9001D-61DD-442C-B800-8E4FED500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799A0-98D7-4722-B649-1FAF2074F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3FC86-FC8D-49AA-A3EA-D128C2B7C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3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EB25CC-CCB2-4532-8213-EC3F90E20F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9E9FF9-6782-402F-82E3-BBD3EB3D0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CC98B8-EDF2-4C5B-A414-329D58C83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A242-0CE2-4037-A272-0114368C22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03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008110-1930-4CFF-9970-42272E18F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D96243-B56D-41A0-9472-29E248915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B4A4B7-9AA6-41D7-89A9-A59A20148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643A-34E7-4736-BB53-B5D11A0607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17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1CBBCD-29AA-4EC5-A0E8-353CAA7DB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1833F1-0D92-4884-9A6B-2BD822A3E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34A16A-3DEF-4D5C-B5AE-9E1164C6E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947D-D3DF-4A86-B307-E776250AE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4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B626B-2AF7-45E7-8A27-93A3E003F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DF36CC-7D42-4CC6-A6DF-7ACBC09E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2BD47E-86D6-4DCF-8B16-8DFF4AA2E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FFFB-6D04-43ED-B129-885C1F296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6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09F13F-E10B-4B01-8C9A-3CC09A359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72F7F-30D6-48EC-8F28-E164A0B23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AF993E-0146-477E-A109-5AC7C8C2E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40-DEF3-4001-85B0-08FAE0080B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7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89D860-78C0-4ED5-932B-098883CD1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4D2767-B1BD-496B-A120-018398D92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D1F612-B7E9-4291-8A99-840D2C9C37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E2DE62-5302-4838-8C85-0C4EC022CB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774D6D-C586-4CE4-80B4-4171763050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9F1DC364-9466-466A-9065-72F250C47C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24">
            <a:extLst>
              <a:ext uri="{FF2B5EF4-FFF2-40B4-BE49-F238E27FC236}">
                <a16:creationId xmlns:a16="http://schemas.microsoft.com/office/drawing/2014/main" id="{829953B7-5667-4AF1-AE72-6D8B374C8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42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b="1" dirty="0">
                <a:solidFill>
                  <a:srgbClr val="C00000"/>
                </a:solidFill>
              </a:rPr>
              <a:t>【</a:t>
            </a:r>
            <a:r>
              <a:rPr lang="ja-JP" altLang="en-US" sz="1200" b="1" dirty="0">
                <a:solidFill>
                  <a:srgbClr val="C00000"/>
                </a:solidFill>
              </a:rPr>
              <a:t>第</a:t>
            </a:r>
            <a:r>
              <a:rPr lang="en-US" altLang="ja-JP" sz="1200" b="1" dirty="0">
                <a:solidFill>
                  <a:srgbClr val="C00000"/>
                </a:solidFill>
              </a:rPr>
              <a:t>222-1-22】</a:t>
            </a:r>
            <a:r>
              <a:rPr lang="ja-JP" altLang="en-US" sz="1200" b="1" dirty="0">
                <a:solidFill>
                  <a:srgbClr val="C00000"/>
                </a:solidFill>
              </a:rPr>
              <a:t>世界の主な天然ガス貿易（</a:t>
            </a:r>
            <a:r>
              <a:rPr lang="en-US" altLang="ja-JP" sz="1200" b="1" dirty="0">
                <a:solidFill>
                  <a:srgbClr val="C00000"/>
                </a:solidFill>
              </a:rPr>
              <a:t>2017</a:t>
            </a:r>
            <a:r>
              <a:rPr lang="ja-JP" altLang="en-US" sz="1200" b="1" dirty="0">
                <a:solidFill>
                  <a:srgbClr val="C00000"/>
                </a:solidFill>
              </a:rPr>
              <a:t>年）</a:t>
            </a:r>
            <a:endParaRPr lang="en-US" altLang="ja-JP" sz="1200" b="1" dirty="0">
              <a:solidFill>
                <a:srgbClr val="C00000"/>
              </a:solidFill>
            </a:endParaRPr>
          </a:p>
        </p:txBody>
      </p:sp>
      <p:sp>
        <p:nvSpPr>
          <p:cNvPr id="4100" name="Text Box 524">
            <a:extLst>
              <a:ext uri="{FF2B5EF4-FFF2-40B4-BE49-F238E27FC236}">
                <a16:creationId xmlns:a16="http://schemas.microsoft.com/office/drawing/2014/main" id="{9A17755C-A327-4CFF-AE66-E06E444DB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8725"/>
            <a:ext cx="7529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出典： </a:t>
            </a:r>
            <a:r>
              <a:rPr lang="en-US" altLang="ja-JP" sz="1200" dirty="0"/>
              <a:t>BP</a:t>
            </a:r>
            <a:r>
              <a:rPr lang="ja-JP" altLang="en-US" sz="1200" dirty="0"/>
              <a:t>「</a:t>
            </a:r>
            <a:r>
              <a:rPr lang="en-US" altLang="ja-JP" sz="1200" dirty="0"/>
              <a:t>Statistical Review of World Energy 2018</a:t>
            </a:r>
            <a:r>
              <a:rPr lang="ja-JP" altLang="en-US" sz="1200" dirty="0"/>
              <a:t>」を基に作成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C3C0B85-CECA-4EDE-8AA9-A3DFEEE564E2}"/>
              </a:ext>
            </a:extLst>
          </p:cNvPr>
          <p:cNvGrpSpPr/>
          <p:nvPr/>
        </p:nvGrpSpPr>
        <p:grpSpPr>
          <a:xfrm>
            <a:off x="-1285" y="626511"/>
            <a:ext cx="9104313" cy="5329237"/>
            <a:chOff x="0" y="620713"/>
            <a:chExt cx="9104313" cy="5329237"/>
          </a:xfrm>
        </p:grpSpPr>
        <p:sp>
          <p:nvSpPr>
            <p:cNvPr id="4103" name="Rectangle 5">
              <a:extLst>
                <a:ext uri="{FF2B5EF4-FFF2-40B4-BE49-F238E27FC236}">
                  <a16:creationId xmlns:a16="http://schemas.microsoft.com/office/drawing/2014/main" id="{34A313A2-BAC0-4D56-81FE-7F9FAB892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88" y="620713"/>
              <a:ext cx="6461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>
                  <a:latin typeface="ＭＳ Ｐゴシック" panose="020B0600070205080204" pitchFamily="50" charset="-128"/>
                </a:rPr>
                <a:t>（億㎥）</a:t>
              </a:r>
            </a:p>
          </p:txBody>
        </p:sp>
        <p:grpSp>
          <p:nvGrpSpPr>
            <p:cNvPr id="4104" name="Group 61">
              <a:extLst>
                <a:ext uri="{FF2B5EF4-FFF2-40B4-BE49-F238E27FC236}">
                  <a16:creationId xmlns:a16="http://schemas.microsoft.com/office/drawing/2014/main" id="{7BECCEBC-6959-4607-94A8-CF8858F63F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92150"/>
              <a:ext cx="9104313" cy="5257800"/>
              <a:chOff x="0" y="436"/>
              <a:chExt cx="5735" cy="3312"/>
            </a:xfrm>
          </p:grpSpPr>
          <p:pic>
            <p:nvPicPr>
              <p:cNvPr id="4105" name="Picture 4">
                <a:extLst>
                  <a:ext uri="{FF2B5EF4-FFF2-40B4-BE49-F238E27FC236}">
                    <a16:creationId xmlns:a16="http://schemas.microsoft.com/office/drawing/2014/main" id="{E8C027FD-DBC5-416E-AE67-F8EC0846FA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595"/>
                <a:ext cx="5735" cy="3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6" name="Rectangle 6">
                <a:extLst>
                  <a:ext uri="{FF2B5EF4-FFF2-40B4-BE49-F238E27FC236}">
                    <a16:creationId xmlns:a16="http://schemas.microsoft.com/office/drawing/2014/main" id="{47393DC5-01A9-4551-8F1C-0B7D861B2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3" y="2682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86</a:t>
                </a:r>
              </a:p>
            </p:txBody>
          </p:sp>
          <p:sp>
            <p:nvSpPr>
              <p:cNvPr id="4107" name="Rectangle 7">
                <a:extLst>
                  <a:ext uri="{FF2B5EF4-FFF2-40B4-BE49-F238E27FC236}">
                    <a16:creationId xmlns:a16="http://schemas.microsoft.com/office/drawing/2014/main" id="{B7BC19B6-58BD-459E-B930-2C765E1E0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9" y="2617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25</a:t>
                </a:r>
              </a:p>
            </p:txBody>
          </p:sp>
          <p:sp>
            <p:nvSpPr>
              <p:cNvPr id="4108" name="Rectangle 8">
                <a:extLst>
                  <a:ext uri="{FF2B5EF4-FFF2-40B4-BE49-F238E27FC236}">
                    <a16:creationId xmlns:a16="http://schemas.microsoft.com/office/drawing/2014/main" id="{B9B29F75-8F71-4651-8DBC-B9805CDCF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6" y="2096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18</a:t>
                </a:r>
              </a:p>
            </p:txBody>
          </p:sp>
          <p:sp>
            <p:nvSpPr>
              <p:cNvPr id="4109" name="Rectangle 9">
                <a:extLst>
                  <a:ext uri="{FF2B5EF4-FFF2-40B4-BE49-F238E27FC236}">
                    <a16:creationId xmlns:a16="http://schemas.microsoft.com/office/drawing/2014/main" id="{25AC33C1-C7D0-4C2D-B3A4-F1D33CAA3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" y="1741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807</a:t>
                </a:r>
              </a:p>
            </p:txBody>
          </p:sp>
          <p:sp>
            <p:nvSpPr>
              <p:cNvPr id="4110" name="Rectangle 10">
                <a:extLst>
                  <a:ext uri="{FF2B5EF4-FFF2-40B4-BE49-F238E27FC236}">
                    <a16:creationId xmlns:a16="http://schemas.microsoft.com/office/drawing/2014/main" id="{49B164A9-DCAA-438F-852D-E8871B307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13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459</a:t>
                </a:r>
              </a:p>
            </p:txBody>
          </p:sp>
          <p:sp>
            <p:nvSpPr>
              <p:cNvPr id="4111" name="Freeform 11">
                <a:extLst>
                  <a:ext uri="{FF2B5EF4-FFF2-40B4-BE49-F238E27FC236}">
                    <a16:creationId xmlns:a16="http://schemas.microsoft.com/office/drawing/2014/main" id="{F864EC8A-CF57-425F-A145-6F90D94E3F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354285" flipH="1">
                <a:off x="1411" y="1706"/>
                <a:ext cx="139" cy="230"/>
              </a:xfrm>
              <a:custGeom>
                <a:avLst/>
                <a:gdLst>
                  <a:gd name="T0" fmla="*/ 7 w 133"/>
                  <a:gd name="T1" fmla="*/ 0 h 230"/>
                  <a:gd name="T2" fmla="*/ 40 w 133"/>
                  <a:gd name="T3" fmla="*/ 140 h 230"/>
                  <a:gd name="T4" fmla="*/ 270 w 133"/>
                  <a:gd name="T5" fmla="*/ 230 h 230"/>
                  <a:gd name="T6" fmla="*/ 0 60000 65536"/>
                  <a:gd name="T7" fmla="*/ 0 60000 65536"/>
                  <a:gd name="T8" fmla="*/ 0 60000 65536"/>
                  <a:gd name="T9" fmla="*/ 0 w 133"/>
                  <a:gd name="T10" fmla="*/ 0 h 230"/>
                  <a:gd name="T11" fmla="*/ 133 w 133"/>
                  <a:gd name="T12" fmla="*/ 230 h 2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3" h="230">
                    <a:moveTo>
                      <a:pt x="7" y="0"/>
                    </a:moveTo>
                    <a:cubicBezTo>
                      <a:pt x="9" y="23"/>
                      <a:pt x="0" y="102"/>
                      <a:pt x="21" y="140"/>
                    </a:cubicBezTo>
                    <a:cubicBezTo>
                      <a:pt x="35" y="172"/>
                      <a:pt x="110" y="211"/>
                      <a:pt x="133" y="23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12" name="Rectangle 12">
                <a:extLst>
                  <a:ext uri="{FF2B5EF4-FFF2-40B4-BE49-F238E27FC236}">
                    <a16:creationId xmlns:a16="http://schemas.microsoft.com/office/drawing/2014/main" id="{62DBE37C-2001-4A68-9F8A-712503E79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" y="1741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240</a:t>
                </a:r>
              </a:p>
            </p:txBody>
          </p:sp>
          <p:sp>
            <p:nvSpPr>
              <p:cNvPr id="4113" name="Rectangle 14">
                <a:extLst>
                  <a:ext uri="{FF2B5EF4-FFF2-40B4-BE49-F238E27FC236}">
                    <a16:creationId xmlns:a16="http://schemas.microsoft.com/office/drawing/2014/main" id="{FD937BC4-BCC7-4536-90A4-B3AF8277C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4" y="2013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231</a:t>
                </a:r>
              </a:p>
            </p:txBody>
          </p:sp>
          <p:sp>
            <p:nvSpPr>
              <p:cNvPr id="4114" name="Rectangle 15">
                <a:extLst>
                  <a:ext uri="{FF2B5EF4-FFF2-40B4-BE49-F238E27FC236}">
                    <a16:creationId xmlns:a16="http://schemas.microsoft.com/office/drawing/2014/main" id="{A6635069-0602-41E8-BE65-B741B1B9D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8" y="2081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515</a:t>
                </a:r>
              </a:p>
            </p:txBody>
          </p:sp>
          <p:sp>
            <p:nvSpPr>
              <p:cNvPr id="4115" name="Rectangle 16">
                <a:extLst>
                  <a:ext uri="{FF2B5EF4-FFF2-40B4-BE49-F238E27FC236}">
                    <a16:creationId xmlns:a16="http://schemas.microsoft.com/office/drawing/2014/main" id="{EC4C16CC-C1B1-489F-BFD5-8AD2E2F86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7" y="436"/>
                <a:ext cx="398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2,122</a:t>
                </a:r>
              </a:p>
            </p:txBody>
          </p:sp>
          <p:sp>
            <p:nvSpPr>
              <p:cNvPr id="4116" name="Freeform 559">
                <a:extLst>
                  <a:ext uri="{FF2B5EF4-FFF2-40B4-BE49-F238E27FC236}">
                    <a16:creationId xmlns:a16="http://schemas.microsoft.com/office/drawing/2014/main" id="{F1425EF1-E8EF-4D3B-8CCA-D841324A8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2" y="595"/>
                <a:ext cx="1632" cy="1005"/>
              </a:xfrm>
              <a:custGeom>
                <a:avLst/>
                <a:gdLst>
                  <a:gd name="T0" fmla="*/ 2147470205 w 1632"/>
                  <a:gd name="T1" fmla="*/ 1229836501 h 1005"/>
                  <a:gd name="T2" fmla="*/ 2147470205 w 1632"/>
                  <a:gd name="T3" fmla="*/ 718245458 h 1005"/>
                  <a:gd name="T4" fmla="*/ 2147470205 w 1632"/>
                  <a:gd name="T5" fmla="*/ 302418743 h 1005"/>
                  <a:gd name="T6" fmla="*/ 2147470205 w 1632"/>
                  <a:gd name="T7" fmla="*/ 47883780 h 1005"/>
                  <a:gd name="T8" fmla="*/ 1907745733 w 1632"/>
                  <a:gd name="T9" fmla="*/ 60483745 h 1005"/>
                  <a:gd name="T10" fmla="*/ 1113908403 w 1632"/>
                  <a:gd name="T11" fmla="*/ 410786332 h 1005"/>
                  <a:gd name="T12" fmla="*/ 483866863 w 1632"/>
                  <a:gd name="T13" fmla="*/ 1055940095 h 1005"/>
                  <a:gd name="T14" fmla="*/ 173891468 w 1632"/>
                  <a:gd name="T15" fmla="*/ 1766630483 h 1005"/>
                  <a:gd name="T16" fmla="*/ 0 w 1632"/>
                  <a:gd name="T17" fmla="*/ 2147470326 h 10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32"/>
                  <a:gd name="T28" fmla="*/ 0 h 1005"/>
                  <a:gd name="T29" fmla="*/ 1632 w 1632"/>
                  <a:gd name="T30" fmla="*/ 1005 h 10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32" h="1005">
                    <a:moveTo>
                      <a:pt x="1632" y="488"/>
                    </a:moveTo>
                    <a:cubicBezTo>
                      <a:pt x="1621" y="454"/>
                      <a:pt x="1607" y="346"/>
                      <a:pt x="1568" y="285"/>
                    </a:cubicBezTo>
                    <a:cubicBezTo>
                      <a:pt x="1529" y="224"/>
                      <a:pt x="1474" y="164"/>
                      <a:pt x="1397" y="120"/>
                    </a:cubicBezTo>
                    <a:cubicBezTo>
                      <a:pt x="1320" y="76"/>
                      <a:pt x="1211" y="35"/>
                      <a:pt x="1104" y="19"/>
                    </a:cubicBezTo>
                    <a:cubicBezTo>
                      <a:pt x="997" y="3"/>
                      <a:pt x="867" y="0"/>
                      <a:pt x="757" y="24"/>
                    </a:cubicBezTo>
                    <a:cubicBezTo>
                      <a:pt x="647" y="48"/>
                      <a:pt x="536" y="97"/>
                      <a:pt x="442" y="163"/>
                    </a:cubicBezTo>
                    <a:cubicBezTo>
                      <a:pt x="348" y="229"/>
                      <a:pt x="254" y="329"/>
                      <a:pt x="192" y="419"/>
                    </a:cubicBezTo>
                    <a:cubicBezTo>
                      <a:pt x="130" y="509"/>
                      <a:pt x="101" y="603"/>
                      <a:pt x="69" y="701"/>
                    </a:cubicBezTo>
                    <a:cubicBezTo>
                      <a:pt x="37" y="799"/>
                      <a:pt x="14" y="942"/>
                      <a:pt x="0" y="1005"/>
                    </a:cubicBezTo>
                  </a:path>
                </a:pathLst>
              </a:custGeom>
              <a:noFill/>
              <a:ln w="508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17" name="Freeform 565">
                <a:extLst>
                  <a:ext uri="{FF2B5EF4-FFF2-40B4-BE49-F238E27FC236}">
                    <a16:creationId xmlns:a16="http://schemas.microsoft.com/office/drawing/2014/main" id="{015E953D-01F7-4DD1-BE19-3A1DDCB5D3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1866"/>
                <a:ext cx="91" cy="385"/>
              </a:xfrm>
              <a:custGeom>
                <a:avLst/>
                <a:gdLst>
                  <a:gd name="T0" fmla="*/ 232658 w 124"/>
                  <a:gd name="T1" fmla="*/ 62678 h 658"/>
                  <a:gd name="T2" fmla="*/ 7050 w 124"/>
                  <a:gd name="T3" fmla="*/ 40674 h 658"/>
                  <a:gd name="T4" fmla="*/ 274958 w 124"/>
                  <a:gd name="T5" fmla="*/ 15813 h 658"/>
                  <a:gd name="T6" fmla="*/ 874219 w 124"/>
                  <a:gd name="T7" fmla="*/ 0 h 6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58"/>
                  <a:gd name="T14" fmla="*/ 124 w 124"/>
                  <a:gd name="T15" fmla="*/ 658 h 6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58">
                    <a:moveTo>
                      <a:pt x="33" y="658"/>
                    </a:moveTo>
                    <a:cubicBezTo>
                      <a:pt x="28" y="620"/>
                      <a:pt x="0" y="509"/>
                      <a:pt x="1" y="427"/>
                    </a:cubicBezTo>
                    <a:cubicBezTo>
                      <a:pt x="2" y="345"/>
                      <a:pt x="18" y="237"/>
                      <a:pt x="39" y="166"/>
                    </a:cubicBezTo>
                    <a:cubicBezTo>
                      <a:pt x="60" y="95"/>
                      <a:pt x="106" y="35"/>
                      <a:pt x="124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18" name="Freeform 568">
                <a:extLst>
                  <a:ext uri="{FF2B5EF4-FFF2-40B4-BE49-F238E27FC236}">
                    <a16:creationId xmlns:a16="http://schemas.microsoft.com/office/drawing/2014/main" id="{82D2E453-9F9C-48C8-8AF3-33136F8B559C}"/>
                  </a:ext>
                </a:extLst>
              </p:cNvPr>
              <p:cNvSpPr>
                <a:spLocks/>
              </p:cNvSpPr>
              <p:nvPr/>
            </p:nvSpPr>
            <p:spPr bwMode="auto">
              <a:xfrm rot="-1836752">
                <a:off x="2229" y="2627"/>
                <a:ext cx="544" cy="174"/>
              </a:xfrm>
              <a:custGeom>
                <a:avLst/>
                <a:gdLst>
                  <a:gd name="T0" fmla="*/ 1272391069 w 390"/>
                  <a:gd name="T1" fmla="*/ 12875 h 539"/>
                  <a:gd name="T2" fmla="*/ 1148415302 w 390"/>
                  <a:gd name="T3" fmla="*/ 6879 h 539"/>
                  <a:gd name="T4" fmla="*/ 678608454 w 390"/>
                  <a:gd name="T5" fmla="*/ 2412 h 539"/>
                  <a:gd name="T6" fmla="*/ 0 w 390"/>
                  <a:gd name="T7" fmla="*/ 0 h 5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90"/>
                  <a:gd name="T13" fmla="*/ 0 h 539"/>
                  <a:gd name="T14" fmla="*/ 390 w 390"/>
                  <a:gd name="T15" fmla="*/ 539 h 5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90" h="539">
                    <a:moveTo>
                      <a:pt x="390" y="539"/>
                    </a:moveTo>
                    <a:cubicBezTo>
                      <a:pt x="383" y="497"/>
                      <a:pt x="382" y="361"/>
                      <a:pt x="352" y="288"/>
                    </a:cubicBezTo>
                    <a:cubicBezTo>
                      <a:pt x="322" y="215"/>
                      <a:pt x="267" y="149"/>
                      <a:pt x="208" y="101"/>
                    </a:cubicBezTo>
                    <a:cubicBezTo>
                      <a:pt x="149" y="53"/>
                      <a:pt x="43" y="21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19" name="Freeform 568">
                <a:extLst>
                  <a:ext uri="{FF2B5EF4-FFF2-40B4-BE49-F238E27FC236}">
                    <a16:creationId xmlns:a16="http://schemas.microsoft.com/office/drawing/2014/main" id="{56EFA011-25D4-4F80-B34F-F8B883EFD7B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769" y="2005"/>
                <a:ext cx="688" cy="427"/>
              </a:xfrm>
              <a:custGeom>
                <a:avLst/>
                <a:gdLst>
                  <a:gd name="T0" fmla="*/ 2147483646 w 390"/>
                  <a:gd name="T1" fmla="*/ 1589228299 h 539"/>
                  <a:gd name="T2" fmla="*/ 2147483646 w 390"/>
                  <a:gd name="T3" fmla="*/ 849161799 h 539"/>
                  <a:gd name="T4" fmla="*/ 2147483646 w 390"/>
                  <a:gd name="T5" fmla="*/ 297796951 h 539"/>
                  <a:gd name="T6" fmla="*/ 0 w 390"/>
                  <a:gd name="T7" fmla="*/ 0 h 5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90"/>
                  <a:gd name="T13" fmla="*/ 0 h 539"/>
                  <a:gd name="T14" fmla="*/ 390 w 390"/>
                  <a:gd name="T15" fmla="*/ 539 h 5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90" h="539">
                    <a:moveTo>
                      <a:pt x="390" y="539"/>
                    </a:moveTo>
                    <a:cubicBezTo>
                      <a:pt x="383" y="497"/>
                      <a:pt x="382" y="361"/>
                      <a:pt x="352" y="288"/>
                    </a:cubicBezTo>
                    <a:cubicBezTo>
                      <a:pt x="322" y="215"/>
                      <a:pt x="267" y="149"/>
                      <a:pt x="208" y="101"/>
                    </a:cubicBezTo>
                    <a:cubicBezTo>
                      <a:pt x="149" y="53"/>
                      <a:pt x="43" y="21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20" name="Freeform 574">
                <a:extLst>
                  <a:ext uri="{FF2B5EF4-FFF2-40B4-BE49-F238E27FC236}">
                    <a16:creationId xmlns:a16="http://schemas.microsoft.com/office/drawing/2014/main" id="{EC7A925F-3447-4A9F-9EE3-68A7616F857E}"/>
                  </a:ext>
                </a:extLst>
              </p:cNvPr>
              <p:cNvSpPr>
                <a:spLocks/>
              </p:cNvSpPr>
              <p:nvPr/>
            </p:nvSpPr>
            <p:spPr bwMode="auto">
              <a:xfrm rot="9600000" flipV="1">
                <a:off x="856" y="1638"/>
                <a:ext cx="28" cy="249"/>
              </a:xfrm>
              <a:custGeom>
                <a:avLst/>
                <a:gdLst>
                  <a:gd name="T0" fmla="*/ 0 w 23"/>
                  <a:gd name="T1" fmla="*/ 0 h 158"/>
                  <a:gd name="T2" fmla="*/ 1642397848 w 23"/>
                  <a:gd name="T3" fmla="*/ 2147483646 h 158"/>
                  <a:gd name="T4" fmla="*/ 0 w 23"/>
                  <a:gd name="T5" fmla="*/ 2147483646 h 15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158"/>
                  <a:gd name="T11" fmla="*/ 23 w 23"/>
                  <a:gd name="T12" fmla="*/ 158 h 15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158">
                    <a:moveTo>
                      <a:pt x="0" y="0"/>
                    </a:moveTo>
                    <a:cubicBezTo>
                      <a:pt x="11" y="32"/>
                      <a:pt x="23" y="64"/>
                      <a:pt x="23" y="90"/>
                    </a:cubicBezTo>
                    <a:cubicBezTo>
                      <a:pt x="23" y="116"/>
                      <a:pt x="11" y="137"/>
                      <a:pt x="0" y="158"/>
                    </a:cubicBez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21" name="Freeform 574">
                <a:extLst>
                  <a:ext uri="{FF2B5EF4-FFF2-40B4-BE49-F238E27FC236}">
                    <a16:creationId xmlns:a16="http://schemas.microsoft.com/office/drawing/2014/main" id="{CF14B947-09EF-462F-A1B7-57B1B4D152F9}"/>
                  </a:ext>
                </a:extLst>
              </p:cNvPr>
              <p:cNvSpPr>
                <a:spLocks/>
              </p:cNvSpPr>
              <p:nvPr/>
            </p:nvSpPr>
            <p:spPr bwMode="auto">
              <a:xfrm rot="8400000" flipV="1">
                <a:off x="1681" y="2956"/>
                <a:ext cx="69" cy="174"/>
              </a:xfrm>
              <a:custGeom>
                <a:avLst/>
                <a:gdLst>
                  <a:gd name="T0" fmla="*/ 0 w 23"/>
                  <a:gd name="T1" fmla="*/ 0 h 158"/>
                  <a:gd name="T2" fmla="*/ 2147483646 w 23"/>
                  <a:gd name="T3" fmla="*/ 674477262 h 158"/>
                  <a:gd name="T4" fmla="*/ 0 w 23"/>
                  <a:gd name="T5" fmla="*/ 1184084869 h 15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158"/>
                  <a:gd name="T11" fmla="*/ 23 w 23"/>
                  <a:gd name="T12" fmla="*/ 158 h 15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158">
                    <a:moveTo>
                      <a:pt x="0" y="0"/>
                    </a:moveTo>
                    <a:cubicBezTo>
                      <a:pt x="11" y="32"/>
                      <a:pt x="23" y="64"/>
                      <a:pt x="23" y="90"/>
                    </a:cubicBezTo>
                    <a:cubicBezTo>
                      <a:pt x="23" y="116"/>
                      <a:pt x="11" y="137"/>
                      <a:pt x="0" y="15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22" name="Freeform 574">
                <a:extLst>
                  <a:ext uri="{FF2B5EF4-FFF2-40B4-BE49-F238E27FC236}">
                    <a16:creationId xmlns:a16="http://schemas.microsoft.com/office/drawing/2014/main" id="{DC0B887F-C92B-415E-9AD6-7DD95F6620E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H="1" flipV="1">
                <a:off x="1789" y="2774"/>
                <a:ext cx="49" cy="181"/>
              </a:xfrm>
              <a:custGeom>
                <a:avLst/>
                <a:gdLst>
                  <a:gd name="T0" fmla="*/ 0 w 23"/>
                  <a:gd name="T1" fmla="*/ 0 h 158"/>
                  <a:gd name="T2" fmla="*/ 2147483646 w 23"/>
                  <a:gd name="T3" fmla="*/ 2147483646 h 158"/>
                  <a:gd name="T4" fmla="*/ 0 w 23"/>
                  <a:gd name="T5" fmla="*/ 2147483646 h 15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158"/>
                  <a:gd name="T11" fmla="*/ 23 w 23"/>
                  <a:gd name="T12" fmla="*/ 158 h 15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158">
                    <a:moveTo>
                      <a:pt x="0" y="0"/>
                    </a:moveTo>
                    <a:cubicBezTo>
                      <a:pt x="11" y="32"/>
                      <a:pt x="23" y="64"/>
                      <a:pt x="23" y="90"/>
                    </a:cubicBezTo>
                    <a:cubicBezTo>
                      <a:pt x="23" y="116"/>
                      <a:pt x="11" y="137"/>
                      <a:pt x="0" y="15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23" name="Freeform 565">
                <a:extLst>
                  <a:ext uri="{FF2B5EF4-FFF2-40B4-BE49-F238E27FC236}">
                    <a16:creationId xmlns:a16="http://schemas.microsoft.com/office/drawing/2014/main" id="{ADEFDEA8-63B3-4C6A-8E06-78406A324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9" y="1525"/>
                <a:ext cx="46" cy="181"/>
              </a:xfrm>
              <a:custGeom>
                <a:avLst/>
                <a:gdLst>
                  <a:gd name="T0" fmla="*/ 2 w 124"/>
                  <a:gd name="T1" fmla="*/ 0 h 658"/>
                  <a:gd name="T2" fmla="*/ 0 w 124"/>
                  <a:gd name="T3" fmla="*/ 0 h 658"/>
                  <a:gd name="T4" fmla="*/ 3 w 124"/>
                  <a:gd name="T5" fmla="*/ 0 h 658"/>
                  <a:gd name="T6" fmla="*/ 8 w 124"/>
                  <a:gd name="T7" fmla="*/ 0 h 6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58"/>
                  <a:gd name="T14" fmla="*/ 124 w 124"/>
                  <a:gd name="T15" fmla="*/ 658 h 6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58">
                    <a:moveTo>
                      <a:pt x="33" y="658"/>
                    </a:moveTo>
                    <a:cubicBezTo>
                      <a:pt x="28" y="620"/>
                      <a:pt x="0" y="509"/>
                      <a:pt x="1" y="427"/>
                    </a:cubicBezTo>
                    <a:cubicBezTo>
                      <a:pt x="2" y="345"/>
                      <a:pt x="18" y="237"/>
                      <a:pt x="39" y="166"/>
                    </a:cubicBezTo>
                    <a:cubicBezTo>
                      <a:pt x="60" y="95"/>
                      <a:pt x="106" y="35"/>
                      <a:pt x="124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24" name="Rectangle 26">
                <a:extLst>
                  <a:ext uri="{FF2B5EF4-FFF2-40B4-BE49-F238E27FC236}">
                    <a16:creationId xmlns:a16="http://schemas.microsoft.com/office/drawing/2014/main" id="{63B854D0-29DA-43C9-8CA3-F7021BB808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5" y="1570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189</a:t>
                </a:r>
              </a:p>
            </p:txBody>
          </p:sp>
          <p:sp>
            <p:nvSpPr>
              <p:cNvPr id="4127" name="Freeform 568">
                <a:extLst>
                  <a:ext uri="{FF2B5EF4-FFF2-40B4-BE49-F238E27FC236}">
                    <a16:creationId xmlns:a16="http://schemas.microsoft.com/office/drawing/2014/main" id="{5A6F10EB-7224-4843-A8C2-BCCBE3BCE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4" y="2455"/>
                <a:ext cx="411" cy="590"/>
              </a:xfrm>
              <a:custGeom>
                <a:avLst/>
                <a:gdLst>
                  <a:gd name="T0" fmla="*/ 2147483646 w 298"/>
                  <a:gd name="T1" fmla="*/ 2147483646 h 526"/>
                  <a:gd name="T2" fmla="*/ 2147483646 w 298"/>
                  <a:gd name="T3" fmla="*/ 2147483646 h 526"/>
                  <a:gd name="T4" fmla="*/ 2147483646 w 298"/>
                  <a:gd name="T5" fmla="*/ 1792564408 h 526"/>
                  <a:gd name="T6" fmla="*/ 0 w 298"/>
                  <a:gd name="T7" fmla="*/ 0 h 52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8"/>
                  <a:gd name="T13" fmla="*/ 0 h 526"/>
                  <a:gd name="T14" fmla="*/ 298 w 298"/>
                  <a:gd name="T15" fmla="*/ 526 h 52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8" h="526">
                    <a:moveTo>
                      <a:pt x="0" y="526"/>
                    </a:moveTo>
                    <a:cubicBezTo>
                      <a:pt x="43" y="478"/>
                      <a:pt x="226" y="323"/>
                      <a:pt x="262" y="235"/>
                    </a:cubicBezTo>
                    <a:cubicBezTo>
                      <a:pt x="298" y="147"/>
                      <a:pt x="224" y="49"/>
                      <a:pt x="214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28" name="Rectangle 30">
                <a:extLst>
                  <a:ext uri="{FF2B5EF4-FFF2-40B4-BE49-F238E27FC236}">
                    <a16:creationId xmlns:a16="http://schemas.microsoft.com/office/drawing/2014/main" id="{D0EC3DD8-2E59-47D5-98B1-0C1F21FE1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6" y="2273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757</a:t>
                </a:r>
              </a:p>
            </p:txBody>
          </p:sp>
          <p:sp>
            <p:nvSpPr>
              <p:cNvPr id="4129" name="Rectangle 31">
                <a:extLst>
                  <a:ext uri="{FF2B5EF4-FFF2-40B4-BE49-F238E27FC236}">
                    <a16:creationId xmlns:a16="http://schemas.microsoft.com/office/drawing/2014/main" id="{97BA6E72-EC64-4A62-AFBA-3B3161FA1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5" y="2795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58</a:t>
                </a:r>
              </a:p>
            </p:txBody>
          </p:sp>
          <p:sp>
            <p:nvSpPr>
              <p:cNvPr id="4130" name="Freeform 574">
                <a:extLst>
                  <a:ext uri="{FF2B5EF4-FFF2-40B4-BE49-F238E27FC236}">
                    <a16:creationId xmlns:a16="http://schemas.microsoft.com/office/drawing/2014/main" id="{17EE25C0-D3A1-459E-8ECD-001B8E94761A}"/>
                  </a:ext>
                </a:extLst>
              </p:cNvPr>
              <p:cNvSpPr>
                <a:spLocks/>
              </p:cNvSpPr>
              <p:nvPr/>
            </p:nvSpPr>
            <p:spPr bwMode="auto">
              <a:xfrm rot="9600000" flipV="1">
                <a:off x="4762" y="2818"/>
                <a:ext cx="23" cy="158"/>
              </a:xfrm>
              <a:custGeom>
                <a:avLst/>
                <a:gdLst>
                  <a:gd name="T0" fmla="*/ 0 w 23"/>
                  <a:gd name="T1" fmla="*/ 0 h 158"/>
                  <a:gd name="T2" fmla="*/ 57964765 w 23"/>
                  <a:gd name="T3" fmla="*/ 378106094 h 158"/>
                  <a:gd name="T4" fmla="*/ 0 w 23"/>
                  <a:gd name="T5" fmla="*/ 663789568 h 15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158"/>
                  <a:gd name="T11" fmla="*/ 23 w 23"/>
                  <a:gd name="T12" fmla="*/ 158 h 15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158">
                    <a:moveTo>
                      <a:pt x="0" y="0"/>
                    </a:moveTo>
                    <a:cubicBezTo>
                      <a:pt x="11" y="32"/>
                      <a:pt x="23" y="64"/>
                      <a:pt x="23" y="90"/>
                    </a:cubicBezTo>
                    <a:cubicBezTo>
                      <a:pt x="23" y="116"/>
                      <a:pt x="11" y="137"/>
                      <a:pt x="0" y="15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31" name="Rectangle 33">
                <a:extLst>
                  <a:ext uri="{FF2B5EF4-FFF2-40B4-BE49-F238E27FC236}">
                    <a16:creationId xmlns:a16="http://schemas.microsoft.com/office/drawing/2014/main" id="{E14CBDD0-5E0D-4E23-AFAD-951F5CB0F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2659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95</a:t>
                </a:r>
              </a:p>
            </p:txBody>
          </p:sp>
          <p:sp>
            <p:nvSpPr>
              <p:cNvPr id="4132" name="Freeform 565">
                <a:extLst>
                  <a:ext uri="{FF2B5EF4-FFF2-40B4-BE49-F238E27FC236}">
                    <a16:creationId xmlns:a16="http://schemas.microsoft.com/office/drawing/2014/main" id="{50C21AE2-D7B0-4342-8B0E-55783C4F3B63}"/>
                  </a:ext>
                </a:extLst>
              </p:cNvPr>
              <p:cNvSpPr>
                <a:spLocks/>
              </p:cNvSpPr>
              <p:nvPr/>
            </p:nvSpPr>
            <p:spPr bwMode="auto">
              <a:xfrm rot="-1639453">
                <a:off x="4312" y="2614"/>
                <a:ext cx="65" cy="136"/>
              </a:xfrm>
              <a:custGeom>
                <a:avLst/>
                <a:gdLst>
                  <a:gd name="T0" fmla="*/ 763 w 124"/>
                  <a:gd name="T1" fmla="*/ 0 h 658"/>
                  <a:gd name="T2" fmla="*/ 23 w 124"/>
                  <a:gd name="T3" fmla="*/ 0 h 658"/>
                  <a:gd name="T4" fmla="*/ 902 w 124"/>
                  <a:gd name="T5" fmla="*/ 0 h 658"/>
                  <a:gd name="T6" fmla="*/ 2867 w 124"/>
                  <a:gd name="T7" fmla="*/ 0 h 6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658"/>
                  <a:gd name="T14" fmla="*/ 124 w 124"/>
                  <a:gd name="T15" fmla="*/ 658 h 6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658">
                    <a:moveTo>
                      <a:pt x="33" y="658"/>
                    </a:moveTo>
                    <a:cubicBezTo>
                      <a:pt x="28" y="620"/>
                      <a:pt x="0" y="509"/>
                      <a:pt x="1" y="427"/>
                    </a:cubicBezTo>
                    <a:cubicBezTo>
                      <a:pt x="2" y="345"/>
                      <a:pt x="18" y="237"/>
                      <a:pt x="39" y="166"/>
                    </a:cubicBezTo>
                    <a:cubicBezTo>
                      <a:pt x="60" y="95"/>
                      <a:pt x="106" y="35"/>
                      <a:pt x="124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33" name="Rectangle 35">
                <a:extLst>
                  <a:ext uri="{FF2B5EF4-FFF2-40B4-BE49-F238E27FC236}">
                    <a16:creationId xmlns:a16="http://schemas.microsoft.com/office/drawing/2014/main" id="{1126FE06-F4DB-497D-9F24-C48A3AA7B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5" y="1774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99</a:t>
                </a:r>
              </a:p>
            </p:txBody>
          </p:sp>
          <p:sp>
            <p:nvSpPr>
              <p:cNvPr id="4134" name="Freeform 574">
                <a:extLst>
                  <a:ext uri="{FF2B5EF4-FFF2-40B4-BE49-F238E27FC236}">
                    <a16:creationId xmlns:a16="http://schemas.microsoft.com/office/drawing/2014/main" id="{6933E8D5-1C4B-4E77-9D79-64D1EF477E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2" y="1774"/>
                <a:ext cx="119" cy="214"/>
              </a:xfrm>
              <a:custGeom>
                <a:avLst/>
                <a:gdLst>
                  <a:gd name="T0" fmla="*/ 0 w 119"/>
                  <a:gd name="T1" fmla="*/ 0 h 214"/>
                  <a:gd name="T2" fmla="*/ 57965153 w 119"/>
                  <a:gd name="T3" fmla="*/ 378109204 h 214"/>
                  <a:gd name="T4" fmla="*/ 0 w 119"/>
                  <a:gd name="T5" fmla="*/ 663789635 h 214"/>
                  <a:gd name="T6" fmla="*/ 0 60000 65536"/>
                  <a:gd name="T7" fmla="*/ 0 60000 65536"/>
                  <a:gd name="T8" fmla="*/ 0 60000 65536"/>
                  <a:gd name="T9" fmla="*/ 0 w 119"/>
                  <a:gd name="T10" fmla="*/ 0 h 214"/>
                  <a:gd name="T11" fmla="*/ 119 w 119"/>
                  <a:gd name="T12" fmla="*/ 214 h 2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9" h="214">
                    <a:moveTo>
                      <a:pt x="25" y="0"/>
                    </a:moveTo>
                    <a:cubicBezTo>
                      <a:pt x="68" y="42"/>
                      <a:pt x="119" y="81"/>
                      <a:pt x="115" y="117"/>
                    </a:cubicBezTo>
                    <a:cubicBezTo>
                      <a:pt x="111" y="153"/>
                      <a:pt x="24" y="194"/>
                      <a:pt x="0" y="214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35" name="Rectangle 37">
                <a:extLst>
                  <a:ext uri="{FF2B5EF4-FFF2-40B4-BE49-F238E27FC236}">
                    <a16:creationId xmlns:a16="http://schemas.microsoft.com/office/drawing/2014/main" id="{131C9601-A4C4-4C30-871C-C286AD2D5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1" y="2273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732</a:t>
                </a:r>
              </a:p>
            </p:txBody>
          </p:sp>
          <p:sp>
            <p:nvSpPr>
              <p:cNvPr id="4136" name="Freeform 565">
                <a:extLst>
                  <a:ext uri="{FF2B5EF4-FFF2-40B4-BE49-F238E27FC236}">
                    <a16:creationId xmlns:a16="http://schemas.microsoft.com/office/drawing/2014/main" id="{004EAE59-4417-4B1D-88EA-3FD0E4F0D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1" y="1705"/>
                <a:ext cx="808" cy="446"/>
              </a:xfrm>
              <a:custGeom>
                <a:avLst/>
                <a:gdLst>
                  <a:gd name="T0" fmla="*/ 294963 w 344"/>
                  <a:gd name="T1" fmla="*/ 79013234 h 210"/>
                  <a:gd name="T2" fmla="*/ 8938 w 344"/>
                  <a:gd name="T3" fmla="*/ 51274543 h 210"/>
                  <a:gd name="T4" fmla="*/ 348592 w 344"/>
                  <a:gd name="T5" fmla="*/ 19933428 h 210"/>
                  <a:gd name="T6" fmla="*/ 1108333 w 344"/>
                  <a:gd name="T7" fmla="*/ 0 h 2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4"/>
                  <a:gd name="T13" fmla="*/ 0 h 210"/>
                  <a:gd name="T14" fmla="*/ 344 w 344"/>
                  <a:gd name="T15" fmla="*/ 210 h 2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4" h="210">
                    <a:moveTo>
                      <a:pt x="344" y="210"/>
                    </a:moveTo>
                    <a:cubicBezTo>
                      <a:pt x="321" y="192"/>
                      <a:pt x="261" y="137"/>
                      <a:pt x="204" y="102"/>
                    </a:cubicBezTo>
                    <a:cubicBezTo>
                      <a:pt x="147" y="67"/>
                      <a:pt x="42" y="21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37" name="Rectangle 39">
                <a:extLst>
                  <a:ext uri="{FF2B5EF4-FFF2-40B4-BE49-F238E27FC236}">
                    <a16:creationId xmlns:a16="http://schemas.microsoft.com/office/drawing/2014/main" id="{38CAF833-A6B6-49FD-8628-74BDCD20E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511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89</a:t>
                </a:r>
              </a:p>
            </p:txBody>
          </p:sp>
          <p:sp>
            <p:nvSpPr>
              <p:cNvPr id="4138" name="Freeform 574">
                <a:extLst>
                  <a:ext uri="{FF2B5EF4-FFF2-40B4-BE49-F238E27FC236}">
                    <a16:creationId xmlns:a16="http://schemas.microsoft.com/office/drawing/2014/main" id="{FF421E93-F9E7-4B4C-A09F-F9D15F2EA130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H="1">
                <a:off x="3379" y="1888"/>
                <a:ext cx="24" cy="135"/>
              </a:xfrm>
              <a:custGeom>
                <a:avLst/>
                <a:gdLst>
                  <a:gd name="T0" fmla="*/ 0 w 23"/>
                  <a:gd name="T1" fmla="*/ 0 h 158"/>
                  <a:gd name="T2" fmla="*/ 119504233 w 23"/>
                  <a:gd name="T3" fmla="*/ 26068673 h 158"/>
                  <a:gd name="T4" fmla="*/ 0 w 23"/>
                  <a:gd name="T5" fmla="*/ 45764841 h 15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158"/>
                  <a:gd name="T11" fmla="*/ 23 w 23"/>
                  <a:gd name="T12" fmla="*/ 158 h 15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158">
                    <a:moveTo>
                      <a:pt x="0" y="0"/>
                    </a:moveTo>
                    <a:cubicBezTo>
                      <a:pt x="11" y="32"/>
                      <a:pt x="23" y="64"/>
                      <a:pt x="23" y="90"/>
                    </a:cubicBezTo>
                    <a:cubicBezTo>
                      <a:pt x="23" y="116"/>
                      <a:pt x="11" y="137"/>
                      <a:pt x="0" y="15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39" name="Rectangle 41">
                <a:extLst>
                  <a:ext uri="{FF2B5EF4-FFF2-40B4-BE49-F238E27FC236}">
                    <a16:creationId xmlns:a16="http://schemas.microsoft.com/office/drawing/2014/main" id="{09183081-A07C-4A13-B423-444FF1320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3" y="1752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84</a:t>
                </a:r>
              </a:p>
            </p:txBody>
          </p:sp>
          <p:sp>
            <p:nvSpPr>
              <p:cNvPr id="4140" name="Freeform 42">
                <a:extLst>
                  <a:ext uri="{FF2B5EF4-FFF2-40B4-BE49-F238E27FC236}">
                    <a16:creationId xmlns:a16="http://schemas.microsoft.com/office/drawing/2014/main" id="{C0661426-ADC6-4490-8F46-E0D0C663E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" y="2429"/>
                <a:ext cx="337" cy="220"/>
              </a:xfrm>
              <a:custGeom>
                <a:avLst/>
                <a:gdLst>
                  <a:gd name="T0" fmla="*/ 0 w 337"/>
                  <a:gd name="T1" fmla="*/ 220 h 220"/>
                  <a:gd name="T2" fmla="*/ 250 w 337"/>
                  <a:gd name="T3" fmla="*/ 143 h 220"/>
                  <a:gd name="T4" fmla="*/ 244 w 337"/>
                  <a:gd name="T5" fmla="*/ 0 h 220"/>
                  <a:gd name="T6" fmla="*/ 0 60000 65536"/>
                  <a:gd name="T7" fmla="*/ 0 60000 65536"/>
                  <a:gd name="T8" fmla="*/ 0 60000 65536"/>
                  <a:gd name="T9" fmla="*/ 0 w 337"/>
                  <a:gd name="T10" fmla="*/ 0 h 220"/>
                  <a:gd name="T11" fmla="*/ 337 w 337"/>
                  <a:gd name="T12" fmla="*/ 220 h 2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7" h="220">
                    <a:moveTo>
                      <a:pt x="0" y="220"/>
                    </a:moveTo>
                    <a:cubicBezTo>
                      <a:pt x="42" y="207"/>
                      <a:pt x="209" y="180"/>
                      <a:pt x="250" y="143"/>
                    </a:cubicBezTo>
                    <a:cubicBezTo>
                      <a:pt x="337" y="85"/>
                      <a:pt x="245" y="30"/>
                      <a:pt x="244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41" name="Freeform 574">
                <a:extLst>
                  <a:ext uri="{FF2B5EF4-FFF2-40B4-BE49-F238E27FC236}">
                    <a16:creationId xmlns:a16="http://schemas.microsoft.com/office/drawing/2014/main" id="{EE0A1008-6A91-4660-998D-F76545EB82E0}"/>
                  </a:ext>
                </a:extLst>
              </p:cNvPr>
              <p:cNvSpPr>
                <a:spLocks/>
              </p:cNvSpPr>
              <p:nvPr/>
            </p:nvSpPr>
            <p:spPr bwMode="auto">
              <a:xfrm rot="7244746" flipH="1" flipV="1">
                <a:off x="3490" y="2140"/>
                <a:ext cx="148" cy="149"/>
              </a:xfrm>
              <a:custGeom>
                <a:avLst/>
                <a:gdLst>
                  <a:gd name="T0" fmla="*/ 0 w 23"/>
                  <a:gd name="T1" fmla="*/ 0 h 158"/>
                  <a:gd name="T2" fmla="*/ 2147483646 w 23"/>
                  <a:gd name="T3" fmla="*/ 1471728 h 158"/>
                  <a:gd name="T4" fmla="*/ 0 w 23"/>
                  <a:gd name="T5" fmla="*/ 2583691 h 15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158"/>
                  <a:gd name="T11" fmla="*/ 23 w 23"/>
                  <a:gd name="T12" fmla="*/ 158 h 15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158">
                    <a:moveTo>
                      <a:pt x="0" y="0"/>
                    </a:moveTo>
                    <a:cubicBezTo>
                      <a:pt x="11" y="32"/>
                      <a:pt x="23" y="64"/>
                      <a:pt x="23" y="90"/>
                    </a:cubicBezTo>
                    <a:cubicBezTo>
                      <a:pt x="23" y="116"/>
                      <a:pt x="11" y="137"/>
                      <a:pt x="0" y="158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42" name="Freeform 574">
                <a:extLst>
                  <a:ext uri="{FF2B5EF4-FFF2-40B4-BE49-F238E27FC236}">
                    <a16:creationId xmlns:a16="http://schemas.microsoft.com/office/drawing/2014/main" id="{558A0A6E-1DC3-4083-9D77-92BED451D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5" y="2217"/>
                <a:ext cx="271" cy="111"/>
              </a:xfrm>
              <a:custGeom>
                <a:avLst/>
                <a:gdLst>
                  <a:gd name="T0" fmla="*/ 0 w 271"/>
                  <a:gd name="T1" fmla="*/ 0 h 111"/>
                  <a:gd name="T2" fmla="*/ 57964758 w 271"/>
                  <a:gd name="T3" fmla="*/ 378109208 h 111"/>
                  <a:gd name="T4" fmla="*/ 0 w 271"/>
                  <a:gd name="T5" fmla="*/ 663789642 h 111"/>
                  <a:gd name="T6" fmla="*/ 0 60000 65536"/>
                  <a:gd name="T7" fmla="*/ 0 60000 65536"/>
                  <a:gd name="T8" fmla="*/ 0 60000 65536"/>
                  <a:gd name="T9" fmla="*/ 0 w 271"/>
                  <a:gd name="T10" fmla="*/ 0 h 111"/>
                  <a:gd name="T11" fmla="*/ 271 w 271"/>
                  <a:gd name="T12" fmla="*/ 111 h 1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1" h="111">
                    <a:moveTo>
                      <a:pt x="0" y="54"/>
                    </a:moveTo>
                    <a:cubicBezTo>
                      <a:pt x="29" y="47"/>
                      <a:pt x="129" y="0"/>
                      <a:pt x="174" y="9"/>
                    </a:cubicBezTo>
                    <a:cubicBezTo>
                      <a:pt x="219" y="18"/>
                      <a:pt x="251" y="90"/>
                      <a:pt x="271" y="111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43" name="Rectangle 45">
                <a:extLst>
                  <a:ext uri="{FF2B5EF4-FFF2-40B4-BE49-F238E27FC236}">
                    <a16:creationId xmlns:a16="http://schemas.microsoft.com/office/drawing/2014/main" id="{47EE5BCE-099B-4126-83F1-18EE6AC05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37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143</a:t>
                </a:r>
              </a:p>
            </p:txBody>
          </p:sp>
          <p:sp>
            <p:nvSpPr>
              <p:cNvPr id="4144" name="Rectangle 46">
                <a:extLst>
                  <a:ext uri="{FF2B5EF4-FFF2-40B4-BE49-F238E27FC236}">
                    <a16:creationId xmlns:a16="http://schemas.microsoft.com/office/drawing/2014/main" id="{8697EA9B-F811-4FA1-AA43-AE786AE80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1" y="2273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785</a:t>
                </a:r>
              </a:p>
            </p:txBody>
          </p:sp>
          <p:sp>
            <p:nvSpPr>
              <p:cNvPr id="4145" name="Freeform 47">
                <a:extLst>
                  <a:ext uri="{FF2B5EF4-FFF2-40B4-BE49-F238E27FC236}">
                    <a16:creationId xmlns:a16="http://schemas.microsoft.com/office/drawing/2014/main" id="{508C70CA-986E-4C46-AC4A-D207D867A2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" y="2308"/>
                <a:ext cx="913" cy="371"/>
              </a:xfrm>
              <a:custGeom>
                <a:avLst/>
                <a:gdLst>
                  <a:gd name="T0" fmla="*/ 0 w 927"/>
                  <a:gd name="T1" fmla="*/ 0 h 408"/>
                  <a:gd name="T2" fmla="*/ 310 w 927"/>
                  <a:gd name="T3" fmla="*/ 384 h 408"/>
                  <a:gd name="T4" fmla="*/ 927 w 927"/>
                  <a:gd name="T5" fmla="*/ 147 h 408"/>
                  <a:gd name="T6" fmla="*/ 0 60000 65536"/>
                  <a:gd name="T7" fmla="*/ 0 60000 65536"/>
                  <a:gd name="T8" fmla="*/ 0 60000 65536"/>
                  <a:gd name="T9" fmla="*/ 0 w 927"/>
                  <a:gd name="T10" fmla="*/ 0 h 408"/>
                  <a:gd name="T11" fmla="*/ 927 w 927"/>
                  <a:gd name="T12" fmla="*/ 408 h 4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27" h="408">
                    <a:moveTo>
                      <a:pt x="0" y="0"/>
                    </a:moveTo>
                    <a:cubicBezTo>
                      <a:pt x="52" y="64"/>
                      <a:pt x="156" y="360"/>
                      <a:pt x="310" y="384"/>
                    </a:cubicBezTo>
                    <a:cubicBezTo>
                      <a:pt x="464" y="408"/>
                      <a:pt x="824" y="186"/>
                      <a:pt x="927" y="147"/>
                    </a:cubicBez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46" name="Text Box 48">
                <a:extLst>
                  <a:ext uri="{FF2B5EF4-FFF2-40B4-BE49-F238E27FC236}">
                    <a16:creationId xmlns:a16="http://schemas.microsoft.com/office/drawing/2014/main" id="{2B805702-B9E8-4E3B-AAE4-0BB0937EC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1" y="2146"/>
                <a:ext cx="56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ja-JP" altLang="en-US" sz="1200" dirty="0"/>
                  <a:t>アジア向け</a:t>
                </a:r>
              </a:p>
            </p:txBody>
          </p:sp>
          <p:sp>
            <p:nvSpPr>
              <p:cNvPr id="4147" name="Freeform 559">
                <a:extLst>
                  <a:ext uri="{FF2B5EF4-FFF2-40B4-BE49-F238E27FC236}">
                    <a16:creationId xmlns:a16="http://schemas.microsoft.com/office/drawing/2014/main" id="{93696DA4-D323-4357-A4C7-6535E22B1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2430"/>
                <a:ext cx="1996" cy="983"/>
              </a:xfrm>
              <a:custGeom>
                <a:avLst/>
                <a:gdLst>
                  <a:gd name="T0" fmla="*/ 2147470326 w 2008"/>
                  <a:gd name="T1" fmla="*/ 1229836495 h 984"/>
                  <a:gd name="T2" fmla="*/ 2147470326 w 2008"/>
                  <a:gd name="T3" fmla="*/ 718245454 h 984"/>
                  <a:gd name="T4" fmla="*/ 2147470326 w 2008"/>
                  <a:gd name="T5" fmla="*/ 302418741 h 984"/>
                  <a:gd name="T6" fmla="*/ 2147470326 w 2008"/>
                  <a:gd name="T7" fmla="*/ 47883780 h 984"/>
                  <a:gd name="T8" fmla="*/ 1907758128 w 2008"/>
                  <a:gd name="T9" fmla="*/ 60483745 h 984"/>
                  <a:gd name="T10" fmla="*/ 1113908465 w 2008"/>
                  <a:gd name="T11" fmla="*/ 410786330 h 984"/>
                  <a:gd name="T12" fmla="*/ 483869962 w 2008"/>
                  <a:gd name="T13" fmla="*/ 1055940090 h 984"/>
                  <a:gd name="T14" fmla="*/ 173891478 w 2008"/>
                  <a:gd name="T15" fmla="*/ 1766630474 h 984"/>
                  <a:gd name="T16" fmla="*/ 0 w 2008"/>
                  <a:gd name="T17" fmla="*/ 2147470315 h 9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08"/>
                  <a:gd name="T28" fmla="*/ 0 h 984"/>
                  <a:gd name="T29" fmla="*/ 2008 w 2008"/>
                  <a:gd name="T30" fmla="*/ 984 h 984"/>
                  <a:gd name="connsiteX0" fmla="*/ 0 w 9940"/>
                  <a:gd name="connsiteY0" fmla="*/ 2104 h 9990"/>
                  <a:gd name="connsiteX1" fmla="*/ 484 w 9940"/>
                  <a:gd name="connsiteY1" fmla="*/ 7290 h 9990"/>
                  <a:gd name="connsiteX2" fmla="*/ 2052 w 9940"/>
                  <a:gd name="connsiteY2" fmla="*/ 9990 h 9990"/>
                  <a:gd name="connsiteX3" fmla="*/ 5926 w 9940"/>
                  <a:gd name="connsiteY3" fmla="*/ 7398 h 9990"/>
                  <a:gd name="connsiteX4" fmla="*/ 9940 w 9940"/>
                  <a:gd name="connsiteY4" fmla="*/ 0 h 9990"/>
                  <a:gd name="connsiteX0" fmla="*/ 0 w 10000"/>
                  <a:gd name="connsiteY0" fmla="*/ 2106 h 10000"/>
                  <a:gd name="connsiteX1" fmla="*/ 554 w 10000"/>
                  <a:gd name="connsiteY1" fmla="*/ 7297 h 10000"/>
                  <a:gd name="connsiteX2" fmla="*/ 2064 w 10000"/>
                  <a:gd name="connsiteY2" fmla="*/ 10000 h 10000"/>
                  <a:gd name="connsiteX3" fmla="*/ 5962 w 10000"/>
                  <a:gd name="connsiteY3" fmla="*/ 7405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0" y="2106"/>
                    </a:moveTo>
                    <a:cubicBezTo>
                      <a:pt x="45" y="2981"/>
                      <a:pt x="208" y="5985"/>
                      <a:pt x="554" y="7297"/>
                    </a:cubicBezTo>
                    <a:cubicBezTo>
                      <a:pt x="899" y="8610"/>
                      <a:pt x="1163" y="9982"/>
                      <a:pt x="2064" y="10000"/>
                    </a:cubicBezTo>
                    <a:cubicBezTo>
                      <a:pt x="2965" y="10018"/>
                      <a:pt x="4639" y="9074"/>
                      <a:pt x="5962" y="7405"/>
                    </a:cubicBezTo>
                    <a:cubicBezTo>
                      <a:pt x="7285" y="5738"/>
                      <a:pt x="9158" y="1547"/>
                      <a:pt x="10000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48" name="Freeform 568">
                <a:extLst>
                  <a:ext uri="{FF2B5EF4-FFF2-40B4-BE49-F238E27FC236}">
                    <a16:creationId xmlns:a16="http://schemas.microsoft.com/office/drawing/2014/main" id="{8D2F60D3-53A3-4606-B8FE-F116CBE15B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2430"/>
                <a:ext cx="522" cy="900"/>
              </a:xfrm>
              <a:custGeom>
                <a:avLst/>
                <a:gdLst>
                  <a:gd name="T0" fmla="*/ 982854452 w 522"/>
                  <a:gd name="T1" fmla="*/ 1358365840 h 900"/>
                  <a:gd name="T2" fmla="*/ 887088481 w 522"/>
                  <a:gd name="T3" fmla="*/ 725805115 h 900"/>
                  <a:gd name="T4" fmla="*/ 524189067 w 522"/>
                  <a:gd name="T5" fmla="*/ 254535163 h 900"/>
                  <a:gd name="T6" fmla="*/ 0 w 522"/>
                  <a:gd name="T7" fmla="*/ 0 h 9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2"/>
                  <a:gd name="T13" fmla="*/ 0 h 900"/>
                  <a:gd name="T14" fmla="*/ 522 w 522"/>
                  <a:gd name="T15" fmla="*/ 900 h 9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2" h="900">
                    <a:moveTo>
                      <a:pt x="0" y="0"/>
                    </a:moveTo>
                    <a:cubicBezTo>
                      <a:pt x="62" y="30"/>
                      <a:pt x="287" y="124"/>
                      <a:pt x="373" y="180"/>
                    </a:cubicBezTo>
                    <a:cubicBezTo>
                      <a:pt x="459" y="236"/>
                      <a:pt x="512" y="262"/>
                      <a:pt x="517" y="336"/>
                    </a:cubicBezTo>
                    <a:cubicBezTo>
                      <a:pt x="522" y="410"/>
                      <a:pt x="448" y="539"/>
                      <a:pt x="403" y="624"/>
                    </a:cubicBezTo>
                    <a:cubicBezTo>
                      <a:pt x="358" y="709"/>
                      <a:pt x="306" y="800"/>
                      <a:pt x="247" y="846"/>
                    </a:cubicBezTo>
                    <a:cubicBezTo>
                      <a:pt x="188" y="892"/>
                      <a:pt x="89" y="889"/>
                      <a:pt x="48" y="90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49" name="Rectangle 52">
                <a:extLst>
                  <a:ext uri="{FF2B5EF4-FFF2-40B4-BE49-F238E27FC236}">
                    <a16:creationId xmlns:a16="http://schemas.microsoft.com/office/drawing/2014/main" id="{11288AE6-C3EA-4FD7-9708-5E4BB1659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8" y="3170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68</a:t>
                </a:r>
              </a:p>
            </p:txBody>
          </p:sp>
          <p:sp>
            <p:nvSpPr>
              <p:cNvPr id="4150" name="Rectangle 53">
                <a:extLst>
                  <a:ext uri="{FF2B5EF4-FFF2-40B4-BE49-F238E27FC236}">
                    <a16:creationId xmlns:a16="http://schemas.microsoft.com/office/drawing/2014/main" id="{C51D84AB-F9C3-460F-9AD8-0BF2E43FD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1" y="2273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137</a:t>
                </a:r>
              </a:p>
            </p:txBody>
          </p:sp>
          <p:sp>
            <p:nvSpPr>
              <p:cNvPr id="4151" name="Line 54">
                <a:extLst>
                  <a:ext uri="{FF2B5EF4-FFF2-40B4-BE49-F238E27FC236}">
                    <a16:creationId xmlns:a16="http://schemas.microsoft.com/office/drawing/2014/main" id="{08B14561-5EC0-4135-B90D-5D3CFABA2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" y="1842"/>
                <a:ext cx="34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52" name="Rectangle 55">
                <a:extLst>
                  <a:ext uri="{FF2B5EF4-FFF2-40B4-BE49-F238E27FC236}">
                    <a16:creationId xmlns:a16="http://schemas.microsoft.com/office/drawing/2014/main" id="{391C4A69-0850-4BA0-97E4-CF755E189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1706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351</a:t>
                </a:r>
              </a:p>
            </p:txBody>
          </p:sp>
          <p:sp>
            <p:nvSpPr>
              <p:cNvPr id="4153" name="Freeform 568">
                <a:extLst>
                  <a:ext uri="{FF2B5EF4-FFF2-40B4-BE49-F238E27FC236}">
                    <a16:creationId xmlns:a16="http://schemas.microsoft.com/office/drawing/2014/main" id="{3401AD3F-0444-42A8-A834-F05B98280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1968"/>
                <a:ext cx="455" cy="699"/>
              </a:xfrm>
              <a:custGeom>
                <a:avLst/>
                <a:gdLst>
                  <a:gd name="T0" fmla="*/ 982854648 w 455"/>
                  <a:gd name="T1" fmla="*/ 1358365734 h 699"/>
                  <a:gd name="T2" fmla="*/ 887094802 w 455"/>
                  <a:gd name="T3" fmla="*/ 725805058 h 699"/>
                  <a:gd name="T4" fmla="*/ 524189171 w 455"/>
                  <a:gd name="T5" fmla="*/ 254535143 h 699"/>
                  <a:gd name="T6" fmla="*/ 0 w 455"/>
                  <a:gd name="T7" fmla="*/ 0 h 6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5"/>
                  <a:gd name="T13" fmla="*/ 0 h 699"/>
                  <a:gd name="T14" fmla="*/ 455 w 455"/>
                  <a:gd name="T15" fmla="*/ 699 h 6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5" h="699">
                    <a:moveTo>
                      <a:pt x="455" y="672"/>
                    </a:moveTo>
                    <a:cubicBezTo>
                      <a:pt x="402" y="670"/>
                      <a:pt x="209" y="699"/>
                      <a:pt x="135" y="660"/>
                    </a:cubicBezTo>
                    <a:cubicBezTo>
                      <a:pt x="61" y="621"/>
                      <a:pt x="0" y="548"/>
                      <a:pt x="9" y="438"/>
                    </a:cubicBezTo>
                    <a:cubicBezTo>
                      <a:pt x="18" y="328"/>
                      <a:pt x="151" y="91"/>
                      <a:pt x="189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54" name="Rectangle 57">
                <a:extLst>
                  <a:ext uri="{FF2B5EF4-FFF2-40B4-BE49-F238E27FC236}">
                    <a16:creationId xmlns:a16="http://schemas.microsoft.com/office/drawing/2014/main" id="{F2F91F08-B1B7-4D99-89E7-6A9714903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3" y="2187"/>
                <a:ext cx="30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131</a:t>
                </a:r>
              </a:p>
            </p:txBody>
          </p:sp>
          <p:sp>
            <p:nvSpPr>
              <p:cNvPr id="4155" name="Freeform 565">
                <a:extLst>
                  <a:ext uri="{FF2B5EF4-FFF2-40B4-BE49-F238E27FC236}">
                    <a16:creationId xmlns:a16="http://schemas.microsoft.com/office/drawing/2014/main" id="{B781695C-7442-41ED-AA03-2B423E2B1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8" y="2364"/>
                <a:ext cx="84" cy="73"/>
              </a:xfrm>
              <a:custGeom>
                <a:avLst/>
                <a:gdLst>
                  <a:gd name="T0" fmla="*/ 44790208 w 84"/>
                  <a:gd name="T1" fmla="*/ 567704083 h 73"/>
                  <a:gd name="T2" fmla="*/ 1357244 w 84"/>
                  <a:gd name="T3" fmla="*/ 368400358 h 73"/>
                  <a:gd name="T4" fmla="*/ 52933277 w 84"/>
                  <a:gd name="T5" fmla="*/ 143220228 h 73"/>
                  <a:gd name="T6" fmla="*/ 168300547 w 84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73"/>
                  <a:gd name="T14" fmla="*/ 84 w 84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73">
                    <a:moveTo>
                      <a:pt x="84" y="73"/>
                    </a:moveTo>
                    <a:cubicBezTo>
                      <a:pt x="72" y="69"/>
                      <a:pt x="26" y="60"/>
                      <a:pt x="13" y="48"/>
                    </a:cubicBezTo>
                    <a:cubicBezTo>
                      <a:pt x="0" y="36"/>
                      <a:pt x="6" y="10"/>
                      <a:pt x="4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56" name="Rectangle 59">
                <a:extLst>
                  <a:ext uri="{FF2B5EF4-FFF2-40B4-BE49-F238E27FC236}">
                    <a16:creationId xmlns:a16="http://schemas.microsoft.com/office/drawing/2014/main" id="{EF702709-C95A-4CC4-B157-4BC9D3D8C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9" y="2364"/>
                <a:ext cx="24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400" b="1" dirty="0"/>
                  <a:t>82</a:t>
                </a:r>
              </a:p>
            </p:txBody>
          </p:sp>
        </p:grpSp>
        <p:sp>
          <p:nvSpPr>
            <p:cNvPr id="4101" name="Rectangle 6">
              <a:extLst>
                <a:ext uri="{FF2B5EF4-FFF2-40B4-BE49-F238E27FC236}">
                  <a16:creationId xmlns:a16="http://schemas.microsoft.com/office/drawing/2014/main" id="{DC0E6680-3141-4636-A6A0-C2CD1A6D0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606" y="4689475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400" b="1" dirty="0"/>
                <a:t>63</a:t>
              </a:r>
            </a:p>
          </p:txBody>
        </p:sp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27CA4501-D2BE-4F15-A232-A8787FE2467D}"/>
                </a:ext>
              </a:extLst>
            </p:cNvPr>
            <p:cNvSpPr>
              <a:spLocks/>
            </p:cNvSpPr>
            <p:nvPr/>
          </p:nvSpPr>
          <p:spPr bwMode="auto">
            <a:xfrm rot="11354285" flipH="1" flipV="1">
              <a:off x="1454828" y="3229879"/>
              <a:ext cx="298684" cy="248194"/>
            </a:xfrm>
            <a:custGeom>
              <a:avLst/>
              <a:gdLst>
                <a:gd name="T0" fmla="*/ 7 w 133"/>
                <a:gd name="T1" fmla="*/ 0 h 230"/>
                <a:gd name="T2" fmla="*/ 40 w 133"/>
                <a:gd name="T3" fmla="*/ 140 h 230"/>
                <a:gd name="T4" fmla="*/ 270 w 133"/>
                <a:gd name="T5" fmla="*/ 230 h 230"/>
                <a:gd name="T6" fmla="*/ 0 60000 65536"/>
                <a:gd name="T7" fmla="*/ 0 60000 65536"/>
                <a:gd name="T8" fmla="*/ 0 60000 65536"/>
                <a:gd name="T9" fmla="*/ 0 w 133"/>
                <a:gd name="T10" fmla="*/ 0 h 230"/>
                <a:gd name="T11" fmla="*/ 133 w 133"/>
                <a:gd name="T12" fmla="*/ 230 h 2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3" h="230">
                  <a:moveTo>
                    <a:pt x="7" y="0"/>
                  </a:moveTo>
                  <a:cubicBezTo>
                    <a:pt x="9" y="23"/>
                    <a:pt x="0" y="102"/>
                    <a:pt x="21" y="140"/>
                  </a:cubicBezTo>
                  <a:cubicBezTo>
                    <a:pt x="35" y="172"/>
                    <a:pt x="110" y="211"/>
                    <a:pt x="133" y="23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62" name="Freeform 568">
              <a:extLst>
                <a:ext uri="{FF2B5EF4-FFF2-40B4-BE49-F238E27FC236}">
                  <a16:creationId xmlns:a16="http://schemas.microsoft.com/office/drawing/2014/main" id="{613E63DA-B2E2-478C-9CCB-DF84430E0AAF}"/>
                </a:ext>
              </a:extLst>
            </p:cNvPr>
            <p:cNvSpPr>
              <a:spLocks/>
            </p:cNvSpPr>
            <p:nvPr/>
          </p:nvSpPr>
          <p:spPr bwMode="auto">
            <a:xfrm rot="19799197">
              <a:off x="2581567" y="3275485"/>
              <a:ext cx="85942" cy="658925"/>
            </a:xfrm>
            <a:custGeom>
              <a:avLst/>
              <a:gdLst>
                <a:gd name="T0" fmla="*/ 2147483646 w 390"/>
                <a:gd name="T1" fmla="*/ 1589228299 h 539"/>
                <a:gd name="T2" fmla="*/ 2147483646 w 390"/>
                <a:gd name="T3" fmla="*/ 849161799 h 539"/>
                <a:gd name="T4" fmla="*/ 2147483646 w 390"/>
                <a:gd name="T5" fmla="*/ 297796951 h 539"/>
                <a:gd name="T6" fmla="*/ 0 w 390"/>
                <a:gd name="T7" fmla="*/ 0 h 5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0"/>
                <a:gd name="T13" fmla="*/ 0 h 539"/>
                <a:gd name="T14" fmla="*/ 390 w 390"/>
                <a:gd name="T15" fmla="*/ 539 h 5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0" h="539">
                  <a:moveTo>
                    <a:pt x="390" y="539"/>
                  </a:moveTo>
                  <a:cubicBezTo>
                    <a:pt x="383" y="497"/>
                    <a:pt x="382" y="361"/>
                    <a:pt x="352" y="288"/>
                  </a:cubicBezTo>
                  <a:cubicBezTo>
                    <a:pt x="322" y="215"/>
                    <a:pt x="267" y="149"/>
                    <a:pt x="208" y="101"/>
                  </a:cubicBezTo>
                  <a:cubicBezTo>
                    <a:pt x="149" y="53"/>
                    <a:pt x="43" y="21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63" name="Rectangle 8">
              <a:extLst>
                <a:ext uri="{FF2B5EF4-FFF2-40B4-BE49-F238E27FC236}">
                  <a16:creationId xmlns:a16="http://schemas.microsoft.com/office/drawing/2014/main" id="{BE63FEB4-1451-42D9-89F8-233245D46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7019" y="3598961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400" b="1" dirty="0"/>
                <a:t>26</a:t>
              </a:r>
            </a:p>
          </p:txBody>
        </p:sp>
        <p:sp>
          <p:nvSpPr>
            <p:cNvPr id="64" name="Freeform 568">
              <a:extLst>
                <a:ext uri="{FF2B5EF4-FFF2-40B4-BE49-F238E27FC236}">
                  <a16:creationId xmlns:a16="http://schemas.microsoft.com/office/drawing/2014/main" id="{889F9900-70B4-4AE0-96BD-FCF8D6DE4D29}"/>
                </a:ext>
              </a:extLst>
            </p:cNvPr>
            <p:cNvSpPr>
              <a:spLocks/>
            </p:cNvSpPr>
            <p:nvPr/>
          </p:nvSpPr>
          <p:spPr bwMode="auto">
            <a:xfrm rot="19799197">
              <a:off x="2100931" y="3286335"/>
              <a:ext cx="568726" cy="751191"/>
            </a:xfrm>
            <a:custGeom>
              <a:avLst/>
              <a:gdLst>
                <a:gd name="T0" fmla="*/ 2147483646 w 390"/>
                <a:gd name="T1" fmla="*/ 1589228299 h 539"/>
                <a:gd name="T2" fmla="*/ 2147483646 w 390"/>
                <a:gd name="T3" fmla="*/ 849161799 h 539"/>
                <a:gd name="T4" fmla="*/ 2147483646 w 390"/>
                <a:gd name="T5" fmla="*/ 297796951 h 539"/>
                <a:gd name="T6" fmla="*/ 0 w 390"/>
                <a:gd name="T7" fmla="*/ 0 h 5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0"/>
                <a:gd name="T13" fmla="*/ 0 h 539"/>
                <a:gd name="T14" fmla="*/ 390 w 390"/>
                <a:gd name="T15" fmla="*/ 539 h 5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0" h="539">
                  <a:moveTo>
                    <a:pt x="390" y="539"/>
                  </a:moveTo>
                  <a:cubicBezTo>
                    <a:pt x="383" y="497"/>
                    <a:pt x="382" y="361"/>
                    <a:pt x="352" y="288"/>
                  </a:cubicBezTo>
                  <a:cubicBezTo>
                    <a:pt x="322" y="215"/>
                    <a:pt x="267" y="149"/>
                    <a:pt x="208" y="101"/>
                  </a:cubicBezTo>
                  <a:cubicBezTo>
                    <a:pt x="149" y="53"/>
                    <a:pt x="43" y="21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65" name="Freeform 568">
              <a:extLst>
                <a:ext uri="{FF2B5EF4-FFF2-40B4-BE49-F238E27FC236}">
                  <a16:creationId xmlns:a16="http://schemas.microsoft.com/office/drawing/2014/main" id="{D26D2E01-979B-4468-B0B0-780C63BE2695}"/>
                </a:ext>
              </a:extLst>
            </p:cNvPr>
            <p:cNvSpPr>
              <a:spLocks/>
            </p:cNvSpPr>
            <p:nvPr/>
          </p:nvSpPr>
          <p:spPr bwMode="auto">
            <a:xfrm rot="19799197" flipH="1">
              <a:off x="2505505" y="2996077"/>
              <a:ext cx="311978" cy="606512"/>
            </a:xfrm>
            <a:custGeom>
              <a:avLst/>
              <a:gdLst>
                <a:gd name="T0" fmla="*/ 2147483646 w 390"/>
                <a:gd name="T1" fmla="*/ 1589228299 h 539"/>
                <a:gd name="T2" fmla="*/ 2147483646 w 390"/>
                <a:gd name="T3" fmla="*/ 849161799 h 539"/>
                <a:gd name="T4" fmla="*/ 2147483646 w 390"/>
                <a:gd name="T5" fmla="*/ 297796951 h 539"/>
                <a:gd name="T6" fmla="*/ 0 w 390"/>
                <a:gd name="T7" fmla="*/ 0 h 5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0"/>
                <a:gd name="T13" fmla="*/ 0 h 539"/>
                <a:gd name="T14" fmla="*/ 390 w 390"/>
                <a:gd name="T15" fmla="*/ 539 h 5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0" h="539">
                  <a:moveTo>
                    <a:pt x="390" y="539"/>
                  </a:moveTo>
                  <a:cubicBezTo>
                    <a:pt x="383" y="497"/>
                    <a:pt x="382" y="361"/>
                    <a:pt x="352" y="288"/>
                  </a:cubicBezTo>
                  <a:cubicBezTo>
                    <a:pt x="322" y="215"/>
                    <a:pt x="267" y="149"/>
                    <a:pt x="208" y="101"/>
                  </a:cubicBezTo>
                  <a:cubicBezTo>
                    <a:pt x="149" y="53"/>
                    <a:pt x="43" y="21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76" name="Freeform 565">
              <a:extLst>
                <a:ext uri="{FF2B5EF4-FFF2-40B4-BE49-F238E27FC236}">
                  <a16:creationId xmlns:a16="http://schemas.microsoft.com/office/drawing/2014/main" id="{D47D157B-1DD6-428C-A71C-8826F71D4608}"/>
                </a:ext>
              </a:extLst>
            </p:cNvPr>
            <p:cNvSpPr>
              <a:spLocks/>
            </p:cNvSpPr>
            <p:nvPr/>
          </p:nvSpPr>
          <p:spPr bwMode="auto">
            <a:xfrm rot="8990304">
              <a:off x="4467447" y="3578394"/>
              <a:ext cx="430661" cy="1378500"/>
            </a:xfrm>
            <a:custGeom>
              <a:avLst/>
              <a:gdLst>
                <a:gd name="T0" fmla="*/ 232658 w 124"/>
                <a:gd name="T1" fmla="*/ 62678 h 658"/>
                <a:gd name="T2" fmla="*/ 7050 w 124"/>
                <a:gd name="T3" fmla="*/ 40674 h 658"/>
                <a:gd name="T4" fmla="*/ 274958 w 124"/>
                <a:gd name="T5" fmla="*/ 15813 h 658"/>
                <a:gd name="T6" fmla="*/ 874219 w 124"/>
                <a:gd name="T7" fmla="*/ 0 h 6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658"/>
                <a:gd name="T14" fmla="*/ 124 w 124"/>
                <a:gd name="T15" fmla="*/ 658 h 6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658">
                  <a:moveTo>
                    <a:pt x="33" y="658"/>
                  </a:moveTo>
                  <a:cubicBezTo>
                    <a:pt x="28" y="620"/>
                    <a:pt x="0" y="509"/>
                    <a:pt x="1" y="427"/>
                  </a:cubicBezTo>
                  <a:cubicBezTo>
                    <a:pt x="2" y="345"/>
                    <a:pt x="18" y="237"/>
                    <a:pt x="39" y="166"/>
                  </a:cubicBezTo>
                  <a:cubicBezTo>
                    <a:pt x="60" y="95"/>
                    <a:pt x="106" y="35"/>
                    <a:pt x="124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E82F6625-8B75-47A6-8956-3B8AFB666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721" y="3990645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400" b="1" dirty="0"/>
                <a:t>97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E7714C7-3BCF-42D3-8323-0588911E8396}"/>
                </a:ext>
              </a:extLst>
            </p:cNvPr>
            <p:cNvSpPr/>
            <p:nvPr/>
          </p:nvSpPr>
          <p:spPr bwMode="auto">
            <a:xfrm>
              <a:off x="4805916" y="2998381"/>
              <a:ext cx="950238" cy="909212"/>
            </a:xfrm>
            <a:custGeom>
              <a:avLst/>
              <a:gdLst>
                <a:gd name="connsiteX0" fmla="*/ 946298 w 971562"/>
                <a:gd name="connsiteY0" fmla="*/ 701749 h 999619"/>
                <a:gd name="connsiteX1" fmla="*/ 925033 w 971562"/>
                <a:gd name="connsiteY1" fmla="*/ 893135 h 999619"/>
                <a:gd name="connsiteX2" fmla="*/ 520996 w 971562"/>
                <a:gd name="connsiteY2" fmla="*/ 935666 h 999619"/>
                <a:gd name="connsiteX3" fmla="*/ 0 w 971562"/>
                <a:gd name="connsiteY3" fmla="*/ 0 h 999619"/>
                <a:gd name="connsiteX4" fmla="*/ 0 w 971562"/>
                <a:gd name="connsiteY4" fmla="*/ 0 h 999619"/>
                <a:gd name="connsiteX0" fmla="*/ 946298 w 951981"/>
                <a:gd name="connsiteY0" fmla="*/ 701749 h 1038839"/>
                <a:gd name="connsiteX1" fmla="*/ 839973 w 951981"/>
                <a:gd name="connsiteY1" fmla="*/ 988828 h 1038839"/>
                <a:gd name="connsiteX2" fmla="*/ 520996 w 951981"/>
                <a:gd name="connsiteY2" fmla="*/ 935666 h 1038839"/>
                <a:gd name="connsiteX3" fmla="*/ 0 w 951981"/>
                <a:gd name="connsiteY3" fmla="*/ 0 h 1038839"/>
                <a:gd name="connsiteX4" fmla="*/ 0 w 951981"/>
                <a:gd name="connsiteY4" fmla="*/ 0 h 1038839"/>
                <a:gd name="connsiteX0" fmla="*/ 946298 w 950077"/>
                <a:gd name="connsiteY0" fmla="*/ 701749 h 999619"/>
                <a:gd name="connsiteX1" fmla="*/ 797443 w 950077"/>
                <a:gd name="connsiteY1" fmla="*/ 893135 h 999619"/>
                <a:gd name="connsiteX2" fmla="*/ 520996 w 950077"/>
                <a:gd name="connsiteY2" fmla="*/ 935666 h 999619"/>
                <a:gd name="connsiteX3" fmla="*/ 0 w 950077"/>
                <a:gd name="connsiteY3" fmla="*/ 0 h 999619"/>
                <a:gd name="connsiteX4" fmla="*/ 0 w 950077"/>
                <a:gd name="connsiteY4" fmla="*/ 0 h 999619"/>
                <a:gd name="connsiteX0" fmla="*/ 946298 w 950238"/>
                <a:gd name="connsiteY0" fmla="*/ 701749 h 909212"/>
                <a:gd name="connsiteX1" fmla="*/ 797443 w 950238"/>
                <a:gd name="connsiteY1" fmla="*/ 893135 h 909212"/>
                <a:gd name="connsiteX2" fmla="*/ 489099 w 950238"/>
                <a:gd name="connsiteY2" fmla="*/ 797442 h 909212"/>
                <a:gd name="connsiteX3" fmla="*/ 0 w 950238"/>
                <a:gd name="connsiteY3" fmla="*/ 0 h 909212"/>
                <a:gd name="connsiteX4" fmla="*/ 0 w 950238"/>
                <a:gd name="connsiteY4" fmla="*/ 0 h 90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0238" h="909212">
                  <a:moveTo>
                    <a:pt x="946298" y="701749"/>
                  </a:moveTo>
                  <a:cubicBezTo>
                    <a:pt x="971107" y="777949"/>
                    <a:pt x="873643" y="877186"/>
                    <a:pt x="797443" y="893135"/>
                  </a:cubicBezTo>
                  <a:cubicBezTo>
                    <a:pt x="721243" y="909084"/>
                    <a:pt x="622006" y="946298"/>
                    <a:pt x="489099" y="797442"/>
                  </a:cubicBezTo>
                  <a:cubicBezTo>
                    <a:pt x="356192" y="648586"/>
                    <a:pt x="81516" y="132907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83" name="Rectangle 39">
              <a:extLst>
                <a:ext uri="{FF2B5EF4-FFF2-40B4-BE49-F238E27FC236}">
                  <a16:creationId xmlns:a16="http://schemas.microsoft.com/office/drawing/2014/main" id="{801C82F8-6CCD-4B64-BD3C-0B207B995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5932" y="3883403"/>
              <a:ext cx="48282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400" b="1" dirty="0"/>
                <a:t>237</a:t>
              </a:r>
            </a:p>
          </p:txBody>
        </p:sp>
      </p:grpSp>
      <p:sp>
        <p:nvSpPr>
          <p:cNvPr id="70" name="Line 54">
            <a:extLst>
              <a:ext uri="{FF2B5EF4-FFF2-40B4-BE49-F238E27FC236}">
                <a16:creationId xmlns:a16="http://schemas.microsoft.com/office/drawing/2014/main" id="{1CDA20A9-D8A0-4192-A589-8CE4A14DC4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13113" y="2910537"/>
            <a:ext cx="1952778" cy="46658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72" name="Freeform 565">
            <a:extLst>
              <a:ext uri="{FF2B5EF4-FFF2-40B4-BE49-F238E27FC236}">
                <a16:creationId xmlns:a16="http://schemas.microsoft.com/office/drawing/2014/main" id="{F0D2060B-8E5A-46A5-9894-5A93462ACA18}"/>
              </a:ext>
            </a:extLst>
          </p:cNvPr>
          <p:cNvSpPr>
            <a:spLocks/>
          </p:cNvSpPr>
          <p:nvPr/>
        </p:nvSpPr>
        <p:spPr bwMode="auto">
          <a:xfrm rot="11333919">
            <a:off x="5390245" y="3807332"/>
            <a:ext cx="411605" cy="862221"/>
          </a:xfrm>
          <a:custGeom>
            <a:avLst/>
            <a:gdLst>
              <a:gd name="T0" fmla="*/ 232658 w 124"/>
              <a:gd name="T1" fmla="*/ 62678 h 658"/>
              <a:gd name="T2" fmla="*/ 7050 w 124"/>
              <a:gd name="T3" fmla="*/ 40674 h 658"/>
              <a:gd name="T4" fmla="*/ 274958 w 124"/>
              <a:gd name="T5" fmla="*/ 15813 h 658"/>
              <a:gd name="T6" fmla="*/ 874219 w 124"/>
              <a:gd name="T7" fmla="*/ 0 h 658"/>
              <a:gd name="T8" fmla="*/ 0 60000 65536"/>
              <a:gd name="T9" fmla="*/ 0 60000 65536"/>
              <a:gd name="T10" fmla="*/ 0 60000 65536"/>
              <a:gd name="T11" fmla="*/ 0 60000 65536"/>
              <a:gd name="T12" fmla="*/ 0 w 124"/>
              <a:gd name="T13" fmla="*/ 0 h 658"/>
              <a:gd name="T14" fmla="*/ 124 w 124"/>
              <a:gd name="T15" fmla="*/ 658 h 6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" h="658">
                <a:moveTo>
                  <a:pt x="33" y="658"/>
                </a:moveTo>
                <a:cubicBezTo>
                  <a:pt x="28" y="620"/>
                  <a:pt x="0" y="509"/>
                  <a:pt x="1" y="427"/>
                </a:cubicBezTo>
                <a:cubicBezTo>
                  <a:pt x="2" y="345"/>
                  <a:pt x="18" y="237"/>
                  <a:pt x="39" y="166"/>
                </a:cubicBezTo>
                <a:cubicBezTo>
                  <a:pt x="60" y="95"/>
                  <a:pt x="106" y="35"/>
                  <a:pt x="124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73" name="Rectangle 8">
            <a:extLst>
              <a:ext uri="{FF2B5EF4-FFF2-40B4-BE49-F238E27FC236}">
                <a16:creationId xmlns:a16="http://schemas.microsoft.com/office/drawing/2014/main" id="{3602F762-DE56-46C8-8F11-E8607D8B4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1966" y="4209597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 b="1" dirty="0"/>
              <a:t>55</a:t>
            </a:r>
          </a:p>
        </p:txBody>
      </p:sp>
      <p:sp>
        <p:nvSpPr>
          <p:cNvPr id="74" name="Rectangle 8">
            <a:extLst>
              <a:ext uri="{FF2B5EF4-FFF2-40B4-BE49-F238E27FC236}">
                <a16:creationId xmlns:a16="http://schemas.microsoft.com/office/drawing/2014/main" id="{78D195E7-802B-4391-BA0B-053927E74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745" y="2823421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 b="1" dirty="0"/>
              <a:t>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2005-07-11T05:33:56Z</dcterms:created>
  <dcterms:modified xsi:type="dcterms:W3CDTF">2019-04-16T07:28:54Z</dcterms:modified>
</cp:coreProperties>
</file>