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9" r:id="rId2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407" autoAdjust="0"/>
    <p:restoredTop sz="82577" autoAdjust="0"/>
  </p:normalViewPr>
  <p:slideViewPr>
    <p:cSldViewPr>
      <p:cViewPr varScale="1">
        <p:scale>
          <a:sx n="78" d="100"/>
          <a:sy n="78" d="100"/>
        </p:scale>
        <p:origin x="1836" y="84"/>
      </p:cViewPr>
      <p:guideLst>
        <p:guide orient="horz" pos="213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>
            <a:extLst>
              <a:ext uri="{FF2B5EF4-FFF2-40B4-BE49-F238E27FC236}">
                <a16:creationId xmlns="" xmlns:a16="http://schemas.microsoft.com/office/drawing/2014/main" id="{895E1962-DD8B-4815-95C7-1473A387A79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>
            <a:extLst>
              <a:ext uri="{FF2B5EF4-FFF2-40B4-BE49-F238E27FC236}">
                <a16:creationId xmlns="" xmlns:a16="http://schemas.microsoft.com/office/drawing/2014/main" id="{35283492-0F18-4F33-BF42-451EF31A9E6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>
            <a:extLst>
              <a:ext uri="{FF2B5EF4-FFF2-40B4-BE49-F238E27FC236}">
                <a16:creationId xmlns="" xmlns:a16="http://schemas.microsoft.com/office/drawing/2014/main" id="{23C91568-EA83-4FA3-A48D-03FB66B3053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>
            <a:extLst>
              <a:ext uri="{FF2B5EF4-FFF2-40B4-BE49-F238E27FC236}">
                <a16:creationId xmlns="" xmlns:a16="http://schemas.microsoft.com/office/drawing/2014/main" id="{1C86148A-8F9A-4B4E-9719-2D57AB0D2A6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EB39468-A7FF-4C7E-83CD-B69C4182A3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9484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="" xmlns:a16="http://schemas.microsoft.com/office/drawing/2014/main" id="{89978B04-BEC3-48C3-94A6-A6E92D17BA7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>
            <a:extLst>
              <a:ext uri="{FF2B5EF4-FFF2-40B4-BE49-F238E27FC236}">
                <a16:creationId xmlns="" xmlns:a16="http://schemas.microsoft.com/office/drawing/2014/main" id="{FF077E29-DE9E-494D-A654-C7689BC0BA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="" xmlns:a16="http://schemas.microsoft.com/office/drawing/2014/main" id="{2A7E9896-BFFE-4D52-A65C-2B519132D90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1" name="Rectangle 5">
            <a:extLst>
              <a:ext uri="{FF2B5EF4-FFF2-40B4-BE49-F238E27FC236}">
                <a16:creationId xmlns="" xmlns:a16="http://schemas.microsoft.com/office/drawing/2014/main" id="{E029E9E2-78BD-488D-8394-D42D98F821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="" xmlns:a16="http://schemas.microsoft.com/office/drawing/2014/main" id="{3936B82F-D1D5-420A-A48C-DAD36601F49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>
            <a:extLst>
              <a:ext uri="{FF2B5EF4-FFF2-40B4-BE49-F238E27FC236}">
                <a16:creationId xmlns="" xmlns:a16="http://schemas.microsoft.com/office/drawing/2014/main" id="{1DC3C88C-FCBA-44FF-869C-6D579B973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mtClean="0"/>
            </a:lvl1pPr>
          </a:lstStyle>
          <a:p>
            <a:pPr>
              <a:defRPr/>
            </a:pPr>
            <a:fld id="{02F7E4BB-18C8-4FF3-87BA-EF606ECD0A8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4279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F7E4BB-18C8-4FF3-87BA-EF606ECD0A8A}" type="slidenum">
              <a:rPr lang="en-US" altLang="ja-JP" smtClean="0"/>
              <a:pPr>
                <a:defRPr/>
              </a:pPr>
              <a:t>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819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CB5D9B9-C84C-4DCA-B8C7-F0DB57766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A4BAAEA1-CD4C-443C-9515-C6FA355EC6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153D7CC-3E52-430D-82BE-C515E75A58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47D9D-BAF0-494D-82DC-4234A9D0AF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798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E2B9D04-918A-4F1F-A14E-958285395B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24F7FDA-7D65-49C0-9145-FCF10021F9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7EBEE92-4436-4219-88FC-39B8E7113B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AF2AF-C56D-474F-AF81-44E9520E1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9587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682D622-E7E7-454F-853E-6CC7D8488F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E636B165-A718-4889-A418-31F32C8843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56B5F75-9CA0-4B25-804A-F6BA2861F7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07922-A327-494E-8A8F-D1ADF43FE2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8448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25906BD6-DB71-492B-92C9-D19B585413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CD2377CB-A824-4EFA-8873-D0756E5CB7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8B6A89FB-9DC5-45DD-9F9E-9892BA5EDF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6A9CC-36A2-4856-BEA0-A04F3C2DE5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908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3CAD789-C63F-40DF-83BF-BC94EAE16A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34CDD3D-ADFA-46AB-B060-4E7FA45F74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97ADF2C-E844-4537-9F0E-9A9E480D91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998067-552C-4204-A19F-26C1D7DC714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283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9D59727-5551-4D63-A5C0-55C5C0E9A4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CECBE8C-413C-4133-9DB3-4D182A2DFD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0B9DB80-7B6F-453A-AD06-172054EA71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7FE42-CE69-4D28-9BCF-99225373DB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7899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6C4754B4-1B72-428E-BCC3-CF6C81FC94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9C75AAA-5689-4878-B85E-14BC3B9FB0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324E9D8-AB77-4824-97C5-F0F142B6E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5C11AD-592F-4CCB-A94A-1FFFD8B86A6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9957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92E92716-1734-4928-BDD9-1121BBA1C7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1DBAFFE-0BBB-4CE3-902D-EF42DC972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21DBB9B-CF37-491C-945D-B2A69A8BCA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FD636-8C4D-49F6-A234-BC5351BEEA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298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B16D3E1-C61E-46F4-BCFD-A009A8264D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7F9001D-61DD-442C-B800-8E4FED5002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DB799A0-98D7-4722-B649-1FAF2074F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3FC86-FC8D-49AA-A3EA-D128C2B7C6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939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3DEB25CC-CCB2-4532-8213-EC3F90E20F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399E9FF9-6782-402F-82E3-BBD3EB3D05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ECC98B8-EDF2-4C5B-A414-329D58C83B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EA242-0CE2-4037-A272-0114368C22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703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94008110-1930-4CFF-9970-42272E18F8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B4D96243-B56D-41A0-9472-29E2489153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0BB4A4B7-9AA6-41D7-89A9-A59A20148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6643A-34E7-4736-BB53-B5D11A0607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317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11CBBCD-29AA-4EC5-A0E8-353CAA7DBA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BC1833F1-0D92-4884-9A6B-2BD822A3E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8434A16A-3DEF-4D5C-B5AE-9E1164C6E3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5947D-D3DF-4A86-B307-E776250AE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0465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92B626B-2AF7-45E7-8A27-93A3E003F5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3DF36CC-7D42-4CC6-A6DF-7ACBC09EF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12BD47E-86D6-4DCF-8B16-8DFF4AA2EE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3FFFB-6D04-43ED-B129-885C1F2964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269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C09F13F-E10B-4B01-8C9A-3CC09A359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9E72F7F-30D6-48EC-8F28-E164A0B23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BAF993E-0146-477E-A109-5AC7C8C2ED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A2740-DEF3-4001-85B0-08FAE0080B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7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2A89D860-78C0-4ED5-932B-098883CD1E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F04D2767-B1BD-496B-A120-018398D927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71D1F612-B7E9-4291-8A99-840D2C9C37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7E2DE62-5302-4838-8C85-0C4EC022CB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19774D6D-C586-4CE4-80B4-4171763050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9F1DC364-9466-466A-9065-72F250C47C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44" y="655079"/>
            <a:ext cx="8760711" cy="55478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画面に合わせる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2005-07-11T05:33:56Z</dcterms:created>
  <dcterms:modified xsi:type="dcterms:W3CDTF">2019-06-10T05:34:01Z</dcterms:modified>
</cp:coreProperties>
</file>