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BA87F-087E-43D9-BC6B-0002B442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21DAC1-B462-40E6-A2F8-02BE52AB6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237D91-F146-4584-A20A-0CA7E166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BF030-602D-446F-8556-BB116E59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97162-8204-4962-A62B-13792846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1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4EE9B-E917-42B5-BD2E-CADC1AFD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09459-03DE-47DD-A9C6-CA26596AF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E2F1C1-CF62-46BD-A862-A0A98663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983CD1-008D-45B1-A922-CE743562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A082D-5BE1-4D4D-B8D5-B3F3BAE2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B4B5E0-AE0C-41D9-99BA-F7413AC18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77F019-AEA9-4D69-BF5F-6C6D76F77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45050A-F858-4FEE-8167-3D941AC7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A41CD-929D-4738-835F-DB6038B3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4B59B4-556C-4F66-B3D7-9D96112F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3D396-BFF6-413B-B6DE-5518F33B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2EB69C-E2F9-4B9F-9349-D286F638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9C7C6E-485D-4183-8332-67160E26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7F8964-9C2A-424C-810F-FD838BFC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6EC69-2AFF-4F0B-9F26-0BF38457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5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37913-FA47-45B9-8510-8C10E88E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EB7C0-A8C6-42A4-A9E1-4979239DA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ADDC7-649A-4174-A9C7-0729EE98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2705AD-F7C2-4354-9013-A0F7E2DE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961DA8-98FB-4EFE-876E-7B2FDC12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07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152E8-C6D4-4B50-8C70-08F75BEC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7D84CE-9697-4488-A877-FA86D5932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434A38-C6F2-47BD-8C7E-E3C2BCFD4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7B4DBA-2983-4C0D-8106-9E7B7F57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4095D-3B21-4DE5-97F9-93D42DA4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131D9A-8795-4956-97C0-B1FA7E71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52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1038A6-1B1D-45A1-8D76-D3E88939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D0541B-27A3-4576-9CC4-EAAF579F2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88C00F-E7EF-4E10-BD23-44CD48FE4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3FBE7B-DE7B-44AB-BB3E-FC9AE5355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C7219C-F9E9-4870-BB1A-AE5CBA416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F99D17-E391-4526-B8EC-221F2F1A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7C70DE-4D34-41E9-AA8C-8A51FF83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83EF5-A585-4280-BF60-EED96E8F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B6B65-90C3-4675-ACA4-0D81063F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B61956-665C-4ABE-9165-98405C30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4828CE-4611-4C49-9EA4-867F97DE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2CD5E9-5B72-43DC-B29F-26CB5E0F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6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4253FF-7491-48AB-A67E-B0663AE0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F2FC1C-913F-4C5D-A6B1-004FB2B6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6B4654-08DE-4288-85EE-3BCACE8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90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C6937-99B0-4AD2-BFE3-3C48770D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27B266-C690-40FA-84F0-A7FC38920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7155D5-16C8-432F-9A2A-D600473B4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449A65-8726-4A49-8154-49253831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CABBE7-5C66-4FA0-B3FD-7E043043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C2F804-D93A-43AD-9281-574FDB78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38995-99A2-4F95-B8D5-43B032A6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A23BE6-58B8-424C-A815-C716B0455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D59096-5350-4E97-B5F2-D4D53B140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AF2DF7-0B37-4ACD-B5B3-FCEC671D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9AFB98-2FAF-47FA-8E17-A877BB7A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AB81AB-2E2F-499D-AAA4-C379B48B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6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79F8FB-687A-4A99-B3C0-17D0D36B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8FED11-1B8C-4DAB-AE59-6AC74B8D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9F2160-880B-408F-BD53-678402CB8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917E-FCCD-4D3B-B153-EE3E9F502BAE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EAA2B9-2D2C-44EB-9C07-1EC09BAA0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DE616-4722-478A-AE38-844D53925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3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437212-DB94-4107-A721-5F0F0A548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815" y="749807"/>
            <a:ext cx="18528815" cy="5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CB757205-2CA7-4021-9583-AEF3738D72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786643"/>
              </p:ext>
            </p:extLst>
          </p:nvPr>
        </p:nvGraphicFramePr>
        <p:xfrm>
          <a:off x="1874520" y="347472"/>
          <a:ext cx="7763256" cy="5169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ビットマップ イメージ" r:id="rId3" imgW="6106377" imgH="4086795" progId="Paint.Picture">
                  <p:embed/>
                </p:oleObj>
              </mc:Choice>
              <mc:Fallback>
                <p:oleObj name="ビットマップ イメージ" r:id="rId3" imgW="6106377" imgH="408679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520" y="347472"/>
                        <a:ext cx="7763256" cy="51698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64B059-87EC-455F-96D4-B82683C3BE33}"/>
              </a:ext>
            </a:extLst>
          </p:cNvPr>
          <p:cNvSpPr txBox="1"/>
          <p:nvPr/>
        </p:nvSpPr>
        <p:spPr>
          <a:xfrm>
            <a:off x="1499616" y="5919697"/>
            <a:ext cx="653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dirty="0"/>
              <a:t>出典</a:t>
            </a:r>
            <a:r>
              <a:rPr lang="en-US" altLang="ja-JP" dirty="0"/>
              <a:t>:</a:t>
            </a:r>
            <a:r>
              <a:rPr lang="ja-JP" altLang="ja-JP" dirty="0"/>
              <a:t>日本原子力文化財団「原子力・エネルギー図面集</a:t>
            </a:r>
            <a:r>
              <a:rPr lang="en-US" altLang="ja-JP" dirty="0"/>
              <a:t>2016</a:t>
            </a:r>
            <a:r>
              <a:rPr lang="ja-JP" altLang="ja-JP" dirty="0"/>
              <a:t>」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652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ペイントブラシの絵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　なつみ</dc:creator>
  <cp:lastModifiedBy>相澤　なつみ</cp:lastModifiedBy>
  <cp:revision>1</cp:revision>
  <dcterms:created xsi:type="dcterms:W3CDTF">2019-04-09T05:53:15Z</dcterms:created>
  <dcterms:modified xsi:type="dcterms:W3CDTF">2019-04-09T05:55:06Z</dcterms:modified>
</cp:coreProperties>
</file>