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746" autoAdjust="0"/>
  </p:normalViewPr>
  <p:slideViewPr>
    <p:cSldViewPr>
      <p:cViewPr varScale="1">
        <p:scale>
          <a:sx n="109" d="100"/>
          <a:sy n="109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33E4-3818-4972-98BF-F37ADB8BAE20}" type="datetimeFigureOut">
              <a:rPr kumimoji="1" lang="ja-JP" altLang="en-US" smtClean="0"/>
              <a:pPr/>
              <a:t>2019/1/15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267744" y="2204864"/>
            <a:ext cx="3906319" cy="23762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9" name="図形 8"/>
          <p:cNvCxnSpPr>
            <a:stCxn id="7" idx="0"/>
            <a:endCxn id="6" idx="0"/>
          </p:cNvCxnSpPr>
          <p:nvPr/>
        </p:nvCxnSpPr>
        <p:spPr>
          <a:xfrm rot="16200000" flipV="1">
            <a:off x="4211960" y="1340768"/>
            <a:ext cx="12700" cy="1728192"/>
          </a:xfrm>
          <a:prstGeom prst="bentConnector3">
            <a:avLst>
              <a:gd name="adj1" fmla="val 3700796"/>
            </a:avLst>
          </a:prstGeom>
          <a:ln w="889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582231" y="2221302"/>
            <a:ext cx="1334826" cy="23474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51920" y="22768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電解質</a:t>
            </a:r>
            <a:endParaRPr kumimoji="1" lang="ja-JP" altLang="en-US" sz="14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1907704" y="2996952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正方形/長方形 6"/>
          <p:cNvSpPr/>
          <p:nvPr/>
        </p:nvSpPr>
        <p:spPr>
          <a:xfrm>
            <a:off x="4716016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空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気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極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（＋）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2987824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燃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料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極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（－）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14" name="円/楕円 13"/>
          <p:cNvSpPr/>
          <p:nvPr/>
        </p:nvSpPr>
        <p:spPr>
          <a:xfrm>
            <a:off x="2483768" y="2420888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sp>
        <p:nvSpPr>
          <p:cNvPr id="28" name="円/楕円 27"/>
          <p:cNvSpPr/>
          <p:nvPr/>
        </p:nvSpPr>
        <p:spPr>
          <a:xfrm>
            <a:off x="2483768" y="3573016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sp>
        <p:nvSpPr>
          <p:cNvPr id="29" name="円/楕円 28"/>
          <p:cNvSpPr/>
          <p:nvPr/>
        </p:nvSpPr>
        <p:spPr>
          <a:xfrm>
            <a:off x="5364088" y="263691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O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cxnSp>
        <p:nvCxnSpPr>
          <p:cNvPr id="33" name="直線コネクタ 32"/>
          <p:cNvCxnSpPr/>
          <p:nvPr/>
        </p:nvCxnSpPr>
        <p:spPr>
          <a:xfrm flipH="1">
            <a:off x="1907704" y="299695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1907704" y="371703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84168" y="256490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46" name="直線コネクタ 45"/>
          <p:cNvCxnSpPr/>
          <p:nvPr/>
        </p:nvCxnSpPr>
        <p:spPr>
          <a:xfrm flipH="1">
            <a:off x="6156176" y="25649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6156176" y="328498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右矢印 30"/>
          <p:cNvSpPr/>
          <p:nvPr/>
        </p:nvSpPr>
        <p:spPr>
          <a:xfrm flipH="1">
            <a:off x="6012160" y="2780928"/>
            <a:ext cx="360040" cy="216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6" name="円/楕円 25"/>
          <p:cNvSpPr/>
          <p:nvPr/>
        </p:nvSpPr>
        <p:spPr>
          <a:xfrm>
            <a:off x="1403648" y="3068960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grpSp>
        <p:nvGrpSpPr>
          <p:cNvPr id="52" name="グループ化 51"/>
          <p:cNvGrpSpPr/>
          <p:nvPr/>
        </p:nvGrpSpPr>
        <p:grpSpPr>
          <a:xfrm>
            <a:off x="4860032" y="2276872"/>
            <a:ext cx="383339" cy="369332"/>
            <a:chOff x="2987824" y="1265530"/>
            <a:chExt cx="383339" cy="369332"/>
          </a:xfrm>
        </p:grpSpPr>
        <p:sp>
          <p:nvSpPr>
            <p:cNvPr id="53" name="円/楕円 5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131840" y="2204864"/>
            <a:ext cx="383339" cy="369332"/>
            <a:chOff x="2987824" y="1265530"/>
            <a:chExt cx="383339" cy="369332"/>
          </a:xfrm>
        </p:grpSpPr>
        <p:sp>
          <p:nvSpPr>
            <p:cNvPr id="56" name="円/楕円 55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58" name="テキスト ボックス 57"/>
          <p:cNvSpPr txBox="1"/>
          <p:nvPr/>
        </p:nvSpPr>
        <p:spPr>
          <a:xfrm>
            <a:off x="2902766" y="126915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電子</a:t>
            </a:r>
          </a:p>
        </p:txBody>
      </p:sp>
      <p:sp>
        <p:nvSpPr>
          <p:cNvPr id="61" name="円/楕円 60"/>
          <p:cNvSpPr/>
          <p:nvPr/>
        </p:nvSpPr>
        <p:spPr>
          <a:xfrm>
            <a:off x="3923928" y="2564904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62" name="円/楕円 61"/>
          <p:cNvSpPr/>
          <p:nvPr/>
        </p:nvSpPr>
        <p:spPr>
          <a:xfrm>
            <a:off x="3563888" y="3068960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63" name="右矢印 62"/>
          <p:cNvSpPr/>
          <p:nvPr/>
        </p:nvSpPr>
        <p:spPr>
          <a:xfrm>
            <a:off x="4283968" y="3140968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4" name="円/楕円 63"/>
          <p:cNvSpPr/>
          <p:nvPr/>
        </p:nvSpPr>
        <p:spPr>
          <a:xfrm>
            <a:off x="5220072" y="3933056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-25000" dirty="0"/>
              <a:t>2</a:t>
            </a:r>
            <a:r>
              <a:rPr kumimoji="1" lang="en-US" altLang="ja-JP" sz="1400" b="1" dirty="0"/>
              <a:t>O</a:t>
            </a:r>
            <a:endParaRPr kumimoji="1" lang="ja-JP" altLang="en-US" sz="1400" b="1" baseline="30000" dirty="0"/>
          </a:p>
        </p:txBody>
      </p:sp>
      <p:sp>
        <p:nvSpPr>
          <p:cNvPr id="65" name="正方形/長方形 64"/>
          <p:cNvSpPr/>
          <p:nvPr/>
        </p:nvSpPr>
        <p:spPr>
          <a:xfrm>
            <a:off x="6084168" y="364502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66" name="直線コネクタ 65"/>
          <p:cNvCxnSpPr/>
          <p:nvPr/>
        </p:nvCxnSpPr>
        <p:spPr>
          <a:xfrm flipH="1">
            <a:off x="6156176" y="364502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6156176" y="43651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右矢印 67"/>
          <p:cNvSpPr/>
          <p:nvPr/>
        </p:nvSpPr>
        <p:spPr>
          <a:xfrm>
            <a:off x="6012160" y="4005064"/>
            <a:ext cx="360040" cy="216024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9" name="右矢印 68"/>
          <p:cNvSpPr/>
          <p:nvPr/>
        </p:nvSpPr>
        <p:spPr>
          <a:xfrm>
            <a:off x="2123728" y="3212976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pic>
        <p:nvPicPr>
          <p:cNvPr id="4" name="Picture 2" descr="C:\Users\lu\AppData\Local\Microsoft\Windows\Temporary Internet Files\Content.IE5\Q6MWQF8M\glossy-light-bulb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908720"/>
            <a:ext cx="1296144" cy="1036916"/>
          </a:xfrm>
          <a:prstGeom prst="rect">
            <a:avLst/>
          </a:prstGeom>
          <a:noFill/>
        </p:spPr>
      </p:pic>
      <p:cxnSp>
        <p:nvCxnSpPr>
          <p:cNvPr id="73" name="カギ線コネクタ 72"/>
          <p:cNvCxnSpPr>
            <a:stCxn id="6" idx="0"/>
          </p:cNvCxnSpPr>
          <p:nvPr/>
        </p:nvCxnSpPr>
        <p:spPr>
          <a:xfrm rot="5400000" flipH="1" flipV="1">
            <a:off x="3471978" y="1609588"/>
            <a:ext cx="471162" cy="719390"/>
          </a:xfrm>
          <a:prstGeom prst="bentConnector2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4438280" y="1738480"/>
            <a:ext cx="648072" cy="0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endCxn id="7" idx="0"/>
          </p:cNvCxnSpPr>
          <p:nvPr/>
        </p:nvCxnSpPr>
        <p:spPr>
          <a:xfrm flipH="1">
            <a:off x="5076056" y="1748333"/>
            <a:ext cx="693" cy="456531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>
            <a:off x="6588224" y="3861048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水</a:t>
            </a:r>
            <a:r>
              <a:rPr kumimoji="1" lang="en-US" altLang="ja-JP" sz="1400" b="1" dirty="0"/>
              <a:t>H</a:t>
            </a:r>
            <a:r>
              <a:rPr kumimoji="1" lang="en-US" altLang="ja-JP" sz="1400" b="1" baseline="-25000" dirty="0"/>
              <a:t>2</a:t>
            </a:r>
            <a:r>
              <a:rPr kumimoji="1" lang="en-US" altLang="ja-JP" sz="1400" b="1" dirty="0"/>
              <a:t>O</a:t>
            </a:r>
            <a:endParaRPr kumimoji="1" lang="ja-JP" altLang="en-US" sz="1400" b="1" baseline="30000" dirty="0"/>
          </a:p>
        </p:txBody>
      </p:sp>
      <p:grpSp>
        <p:nvGrpSpPr>
          <p:cNvPr id="117" name="グループ化 116"/>
          <p:cNvGrpSpPr/>
          <p:nvPr/>
        </p:nvGrpSpPr>
        <p:grpSpPr>
          <a:xfrm>
            <a:off x="6300192" y="2636912"/>
            <a:ext cx="936104" cy="785959"/>
            <a:chOff x="6427055" y="2708920"/>
            <a:chExt cx="936104" cy="785959"/>
          </a:xfrm>
        </p:grpSpPr>
        <p:sp>
          <p:nvSpPr>
            <p:cNvPr id="108" name="円/楕円 107"/>
            <p:cNvSpPr/>
            <p:nvPr/>
          </p:nvSpPr>
          <p:spPr>
            <a:xfrm>
              <a:off x="6588224" y="2708920"/>
              <a:ext cx="576064" cy="57606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/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6427055" y="2756215"/>
              <a:ext cx="9361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chemeClr val="bg1"/>
                  </a:solidFill>
                </a:rPr>
                <a:t>酸素</a:t>
              </a:r>
              <a:endParaRPr lang="en-US" altLang="ja-JP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O</a:t>
              </a:r>
              <a:r>
                <a:rPr lang="en-US" altLang="ja-JP" sz="1400" b="1" baseline="-25000" dirty="0">
                  <a:solidFill>
                    <a:schemeClr val="bg1"/>
                  </a:solidFill>
                </a:rPr>
                <a:t>2</a:t>
              </a:r>
              <a:r>
                <a:rPr lang="en-US" altLang="ja-JP" sz="1400" b="1" dirty="0">
                  <a:solidFill>
                    <a:schemeClr val="bg1"/>
                  </a:solidFill>
                </a:rPr>
                <a:t> </a:t>
              </a:r>
              <a:endParaRPr lang="ja-JP" altLang="en-US" sz="1400" b="1" dirty="0">
                <a:solidFill>
                  <a:schemeClr val="bg1"/>
                </a:solidFill>
              </a:endParaRPr>
            </a:p>
            <a:p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0" name="テキスト ボックス 109"/>
          <p:cNvSpPr txBox="1"/>
          <p:nvPr/>
        </p:nvSpPr>
        <p:spPr>
          <a:xfrm>
            <a:off x="1249000" y="3111752"/>
            <a:ext cx="936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水素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H</a:t>
            </a:r>
            <a:r>
              <a:rPr lang="en-US" altLang="ja-JP" sz="1400" b="1" baseline="-25000" dirty="0">
                <a:solidFill>
                  <a:schemeClr val="bg1"/>
                </a:solidFill>
              </a:rPr>
              <a:t>2</a:t>
            </a:r>
            <a:r>
              <a:rPr lang="en-US" altLang="ja-JP" sz="1400" b="1" dirty="0">
                <a:solidFill>
                  <a:schemeClr val="bg1"/>
                </a:solidFill>
              </a:rPr>
              <a:t> </a:t>
            </a:r>
            <a:endParaRPr lang="ja-JP" altLang="en-US" sz="1400" b="1" dirty="0">
              <a:solidFill>
                <a:schemeClr val="bg1"/>
              </a:solidFill>
            </a:endParaRPr>
          </a:p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12" name="グループ化 111"/>
          <p:cNvGrpSpPr/>
          <p:nvPr/>
        </p:nvGrpSpPr>
        <p:grpSpPr>
          <a:xfrm>
            <a:off x="4572000" y="1484784"/>
            <a:ext cx="383339" cy="369332"/>
            <a:chOff x="2987824" y="1265530"/>
            <a:chExt cx="383339" cy="369332"/>
          </a:xfrm>
        </p:grpSpPr>
        <p:sp>
          <p:nvSpPr>
            <p:cNvPr id="113" name="円/楕円 11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115" name="円/楕円 114"/>
          <p:cNvSpPr/>
          <p:nvPr/>
        </p:nvSpPr>
        <p:spPr>
          <a:xfrm>
            <a:off x="3563888" y="3933056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116" name="円/楕円 115"/>
          <p:cNvSpPr/>
          <p:nvPr/>
        </p:nvSpPr>
        <p:spPr>
          <a:xfrm>
            <a:off x="3995936" y="3501008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grpSp>
        <p:nvGrpSpPr>
          <p:cNvPr id="51" name="グループ化 50"/>
          <p:cNvGrpSpPr/>
          <p:nvPr/>
        </p:nvGrpSpPr>
        <p:grpSpPr>
          <a:xfrm>
            <a:off x="3419872" y="1484784"/>
            <a:ext cx="383339" cy="369332"/>
            <a:chOff x="2987824" y="1265530"/>
            <a:chExt cx="383339" cy="369332"/>
          </a:xfrm>
        </p:grpSpPr>
        <p:sp>
          <p:nvSpPr>
            <p:cNvPr id="49" name="円/楕円 48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31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IEEJ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lu</dc:creator>
  <cp:lastModifiedBy>相澤　なつみ</cp:lastModifiedBy>
  <cp:revision>16</cp:revision>
  <dcterms:created xsi:type="dcterms:W3CDTF">2017-03-28T08:20:39Z</dcterms:created>
  <dcterms:modified xsi:type="dcterms:W3CDTF">2019-01-15T07:25:38Z</dcterms:modified>
</cp:coreProperties>
</file>