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  <a:srgbClr val="008000"/>
    <a:srgbClr val="BBE0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100" autoAdjust="0"/>
    <p:restoredTop sz="96921" autoAdjust="0"/>
  </p:normalViewPr>
  <p:slideViewPr>
    <p:cSldViewPr>
      <p:cViewPr varScale="1">
        <p:scale>
          <a:sx n="78" d="100"/>
          <a:sy n="78" d="100"/>
        </p:scale>
        <p:origin x="18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fld id="{3A465A5B-38C6-4C9C-A9B8-C8925FF1BB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8919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/>
            </a:lvl1pPr>
          </a:lstStyle>
          <a:p>
            <a:pPr>
              <a:defRPr/>
            </a:pPr>
            <a:fld id="{4117511F-210C-4BC9-B265-D3B9195410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0712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/>
          <a:lstStyle/>
          <a:p>
            <a:pPr algn="r">
              <a:spcBef>
                <a:spcPct val="0"/>
              </a:spcBef>
            </a:pPr>
            <a:fld id="{85B3A559-3985-45B0-8664-75EDF1479C14}" type="slidenum">
              <a:rPr lang="en-US" altLang="ja-JP"/>
              <a:pPr algn="r">
                <a:spcBef>
                  <a:spcPct val="0"/>
                </a:spcBef>
              </a:pPr>
              <a:t>0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9437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49F32-6B83-409D-BCB1-D780CE7BEB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B2C41-1239-48AF-A932-2C9E0066F8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E77B2-D207-460F-9EA0-288FDA08B1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2F954-642C-4A7B-AB69-99F70C23E1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22F50-FD1F-46C2-8614-21A82400F8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940FA-7E35-4F5B-87BC-6237B156A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4E96F-D8AA-4869-9ED6-823D1FBB38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62137-3F00-42E6-B9A9-34968D78EA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20C3B-E561-467F-B089-44727087CF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24891-2E71-4C27-A7C2-09267D0DC9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61E99-B03A-42D9-80D3-16EB28FD4C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E6104-4B69-4868-B783-90BA313492C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1B8A6-461F-4568-AE29-6646D0E440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20DFC-4E9C-4EE4-B03C-14BA065034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D1455D6F-2AAE-4C15-8732-37EBD96329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5420"/>
            <a:ext cx="9144000" cy="4947160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12930</TotalTime>
  <Words>1</Words>
  <Application>Microsoft Office PowerPoint</Application>
  <PresentationFormat>画面に合わせる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NOGAI Miho</dc:creator>
  <cp:lastModifiedBy>media05</cp:lastModifiedBy>
  <cp:revision>30</cp:revision>
  <cp:lastPrinted>2018-11-13T05:21:53Z</cp:lastPrinted>
  <dcterms:created xsi:type="dcterms:W3CDTF">2005-07-11T05:33:56Z</dcterms:created>
  <dcterms:modified xsi:type="dcterms:W3CDTF">2019-06-10T05:03:40Z</dcterms:modified>
</cp:coreProperties>
</file>