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9" r:id="rId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07" autoAdjust="0"/>
    <p:restoredTop sz="82577" autoAdjust="0"/>
  </p:normalViewPr>
  <p:slideViewPr>
    <p:cSldViewPr>
      <p:cViewPr varScale="1">
        <p:scale>
          <a:sx n="78" d="100"/>
          <a:sy n="78" d="100"/>
        </p:scale>
        <p:origin x="1836" y="8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xmlns="" id="{895E1962-DD8B-4815-95C7-1473A387A7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xmlns="" id="{35283492-0F18-4F33-BF42-451EF31A9E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0" name="Rectangle 4">
            <a:extLst>
              <a:ext uri="{FF2B5EF4-FFF2-40B4-BE49-F238E27FC236}">
                <a16:creationId xmlns:a16="http://schemas.microsoft.com/office/drawing/2014/main" xmlns="" id="{23C91568-EA83-4FA3-A48D-03FB66B305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1" name="Rectangle 5">
            <a:extLst>
              <a:ext uri="{FF2B5EF4-FFF2-40B4-BE49-F238E27FC236}">
                <a16:creationId xmlns:a16="http://schemas.microsoft.com/office/drawing/2014/main" xmlns="" id="{1C86148A-8F9A-4B4E-9719-2D57AB0D2A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0EB39468-A7FF-4C7E-83CD-B69C4182A3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948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89978B04-BEC3-48C3-94A6-A6E92D17BA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FF077E29-DE9E-494D-A654-C7689BC0BA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A7E9896-BFFE-4D52-A65C-2B519132D9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xmlns="" id="{E029E9E2-78BD-488D-8394-D42D98F821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xmlns="" id="{3936B82F-D1D5-420A-A48C-DAD36601F4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xmlns="" id="{1DC3C88C-FCBA-44FF-869C-6D579B973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02F7E4BB-18C8-4FF3-87BA-EF606ECD0A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27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7E4BB-18C8-4FF3-87BA-EF606ECD0A8A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19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CB5D9B9-C84C-4DCA-B8C7-F0DB57766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4BAAEA1-CD4C-443C-9515-C6FA355E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53D7CC-3E52-430D-82BE-C515E75A5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7D9D-BAF0-494D-82DC-4234A9D0A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98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2B9D04-918A-4F1F-A14E-958285395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24F7FDA-7D65-49C0-9145-FCF10021F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7EBEE92-4436-4219-88FC-39B8E7113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F2AF-C56D-474F-AF81-44E9520E1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95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82D622-E7E7-454F-853E-6CC7D8488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36B165-A718-4889-A418-31F32C884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6B5F75-9CA0-4B25-804A-F6BA2861F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7922-A327-494E-8A8F-D1ADF43FE2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844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5906BD6-DB71-492B-92C9-D19B58541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D2377CB-A824-4EFA-8873-D0756E5CB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B6A89FB-9DC5-45DD-9F9E-9892BA5ED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A9CC-36A2-4856-BEA0-A04F3C2DE5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90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CAD789-C63F-40DF-83BF-BC94EAE16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4CDD3D-ADFA-46AB-B060-4E7FA45F7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97ADF2C-E844-4537-9F0E-9A9E480D9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8067-552C-4204-A19F-26C1D7DC7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283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D59727-5551-4D63-A5C0-55C5C0E9A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ECBE8C-413C-4133-9DB3-4D182A2DF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B9DB80-7B6F-453A-AD06-172054EA7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FE42-CE69-4D28-9BCF-99225373DB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89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C4754B4-1B72-428E-BCC3-CF6C81FC9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C75AAA-5689-4878-B85E-14BC3B9FB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24E9D8-AB77-4824-97C5-F0F142B6E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11AD-592F-4CCB-A94A-1FFFD8B86A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9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E92716-1734-4928-BDD9-1121BBA1C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1DBAFFE-0BBB-4CE3-902D-EF42DC972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21DBB9B-CF37-491C-945D-B2A69A8BC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D636-8C4D-49F6-A234-BC5351BEEA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9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16D3E1-C61E-46F4-BCFD-A009A8264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F9001D-61DD-442C-B800-8E4FED500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B799A0-98D7-4722-B649-1FAF2074F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FC86-FC8D-49AA-A3EA-D128C2B7C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939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DEB25CC-CCB2-4532-8213-EC3F90E20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99E9FF9-6782-402F-82E3-BBD3EB3D0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ECC98B8-EDF2-4C5B-A414-329D58C83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A242-0CE2-4037-A272-0114368C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70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008110-1930-4CFF-9970-42272E18F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4D96243-B56D-41A0-9472-29E248915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B4A4B7-9AA6-41D7-89A9-A59A20148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643A-34E7-4736-BB53-B5D11A0607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31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11CBBCD-29AA-4EC5-A0E8-353CAA7DB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C1833F1-0D92-4884-9A6B-2BD822A3E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434A16A-3DEF-4D5C-B5AE-9E1164C6E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947D-D3DF-4A86-B307-E776250AE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4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2B626B-2AF7-45E7-8A27-93A3E003F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DF36CC-7D42-4CC6-A6DF-7ACBC09EF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2BD47E-86D6-4DCF-8B16-8DFF4AA2E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FFFB-6D04-43ED-B129-885C1F2964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6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09F13F-E10B-4B01-8C9A-3CC09A359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E72F7F-30D6-48EC-8F28-E164A0B23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AF993E-0146-477E-A109-5AC7C8C2E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2740-DEF3-4001-85B0-08FAE0080B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A89D860-78C0-4ED5-932B-098883CD1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04D2767-B1BD-496B-A120-018398D92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1D1F612-B7E9-4291-8A99-840D2C9C3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7E2DE62-5302-4838-8C85-0C4EC022C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774D6D-C586-4CE4-80B4-4171763050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73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9F1DC364-9466-466A-9065-72F250C47C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"/>
            <a:ext cx="9144000" cy="5550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2005-07-11T05:33:56Z</dcterms:created>
  <dcterms:modified xsi:type="dcterms:W3CDTF">2019-06-10T05:24:25Z</dcterms:modified>
</cp:coreProperties>
</file>