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0438" y="757238"/>
            <a:ext cx="4873625" cy="36560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442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393E0F7C-638D-4A34-9B6F-BD71009AB568}" type="slidenum">
              <a:rPr kumimoji="0" lang="en-US" altLang="ja-JP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明朝" panose="02020600040205080304" pitchFamily="18" charset="-128"/>
                <a:cs typeface="+mn-cs"/>
              </a:rPr>
              <a:pPr marL="0" marR="0" lvl="0" indent="0" algn="r" defTabSz="94428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</a:t>
            </a:fld>
            <a:endParaRPr kumimoji="0" lang="en-US" altLang="ja-JP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明朝" panose="02020600040205080304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305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15787" y="3080513"/>
            <a:ext cx="8868853" cy="3273120"/>
            <a:chOff x="115787" y="3080513"/>
            <a:chExt cx="8868853" cy="327312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63" t="21100" r="13188" b="15333"/>
            <a:stretch/>
          </p:blipFill>
          <p:spPr bwMode="auto">
            <a:xfrm>
              <a:off x="115787" y="3080513"/>
              <a:ext cx="3793164" cy="3273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5262" y="3180216"/>
              <a:ext cx="5209378" cy="3173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146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1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1174</cp:revision>
  <dcterms:created xsi:type="dcterms:W3CDTF">2018-06-15T08:55:11Z</dcterms:created>
  <dcterms:modified xsi:type="dcterms:W3CDTF">2019-04-12T09:34:27Z</dcterms:modified>
</cp:coreProperties>
</file>