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7913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52115" y="1579981"/>
            <a:ext cx="9039773" cy="2115256"/>
            <a:chOff x="52115" y="1579981"/>
            <a:chExt cx="9039773" cy="2115256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2115" y="1874462"/>
              <a:ext cx="3331839" cy="1820774"/>
            </a:xfrm>
            <a:prstGeom prst="rect">
              <a:avLst/>
            </a:prstGeom>
            <a:noFill/>
            <a:ln w="28575">
              <a:solidFill>
                <a:srgbClr val="0000CC"/>
              </a:solidFill>
            </a:ln>
          </p:spPr>
          <p:txBody>
            <a:bodyPr wrap="square" tIns="66462" bIns="66462" rtlCol="0">
              <a:spAutoFit/>
            </a:bodyPr>
            <a:lstStyle/>
            <a:p>
              <a:pPr defTabSz="844083">
                <a:defRPr/>
              </a:pPr>
              <a:endParaRPr lang="en-US" altLang="ja-JP" sz="554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緊急対策</a:t>
              </a: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defTabSz="844083">
                <a:lnSpc>
                  <a:spcPts val="1662"/>
                </a:lnSpc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en-US" altLang="ja-JP" sz="1292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LNG</a:t>
              </a:r>
              <a:r>
                <a:rPr lang="ja-JP" altLang="en-US" sz="1292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気化に必要な非常用発電設備の増強。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662"/>
                </a:lnSpc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292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予防的に供給停止するブロックの細分化。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en-US" altLang="ja-JP" sz="7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/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中期対策</a:t>
              </a: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defTabSz="844083">
                <a:lnSpc>
                  <a:spcPts val="1662"/>
                </a:lnSpc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〇設備・導管の耐震性の維持・向上。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62662" indent="-162662" defTabSz="844083">
                <a:lnSpc>
                  <a:spcPts val="1662"/>
                </a:lnSpc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〇ガス開栓を遠隔操作で行うことができる設備の導入。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450422" y="1874463"/>
              <a:ext cx="2733621" cy="1820774"/>
            </a:xfrm>
            <a:prstGeom prst="rect">
              <a:avLst/>
            </a:prstGeom>
            <a:noFill/>
            <a:ln w="28575">
              <a:solidFill>
                <a:srgbClr val="008000"/>
              </a:solidFill>
            </a:ln>
          </p:spPr>
          <p:txBody>
            <a:bodyPr wrap="square" tIns="66462" bIns="66462" rtlCol="0">
              <a:noAutofit/>
            </a:bodyPr>
            <a:lstStyle/>
            <a:p>
              <a:pPr defTabSz="844083">
                <a:defRPr/>
              </a:pPr>
              <a:endParaRPr lang="en-US" altLang="ja-JP" sz="7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緊急対策・中期対策</a:t>
              </a: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defTabSz="844083">
                <a:lnSpc>
                  <a:spcPts val="1754"/>
                </a:lnSpc>
                <a:defRPr/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292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派遣・救援開始の更なる迅速化</a:t>
              </a: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  <a:defRPr/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向けた早期検討と、実効性のある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  <a:defRPr/>
              </a:pPr>
              <a:r>
                <a:rPr lang="en-US" altLang="ja-JP" sz="1292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292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訓練等の実施</a:t>
              </a: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defRPr/>
              </a:pPr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233724" y="1874462"/>
              <a:ext cx="2858164" cy="182077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33231" rIns="33231" rtlCol="0">
              <a:noAutofit/>
            </a:bodyPr>
            <a:lstStyle/>
            <a:p>
              <a:pPr defTabSz="844083">
                <a:defRPr/>
              </a:pPr>
              <a:endParaRPr lang="en-US" altLang="ja-JP" sz="7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緊急対策・中期対策</a:t>
              </a:r>
              <a:r>
                <a:rPr lang="en-US" altLang="ja-JP" sz="1292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64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en-US" altLang="ja-JP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SNS</a:t>
              </a:r>
              <a:r>
                <a:rPr lang="ja-JP" altLang="en-US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Twitter)</a:t>
              </a:r>
              <a:r>
                <a:rPr lang="ja-JP" altLang="en-US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等、様々な手段を活</a:t>
              </a:r>
              <a:endParaRPr lang="en-US" altLang="ja-JP" sz="1292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>
                <a:lnSpc>
                  <a:spcPts val="1754"/>
                </a:lnSpc>
              </a:pPr>
              <a:r>
                <a:rPr lang="en-US" altLang="ja-JP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lang="ja-JP" altLang="en-US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用した災害時の情報発信。</a:t>
              </a:r>
              <a:endParaRPr lang="en-US" altLang="ja-JP" sz="969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62662" indent="-162662" defTabSz="844083">
                <a:lnSpc>
                  <a:spcPts val="1754"/>
                </a:lnSpc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lang="ja-JP" altLang="en-US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復旧状況をリアルタイムで見える</a:t>
              </a:r>
              <a:r>
                <a:rPr lang="ja-JP" altLang="en-US" sz="1292" dirty="0" err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化する</a:t>
              </a:r>
              <a:r>
                <a:rPr lang="ja-JP" altLang="en-US" sz="1292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システムの導入。</a:t>
              </a:r>
              <a:endParaRPr lang="en-US" altLang="ja-JP" sz="1292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endParaRPr lang="en-US" altLang="ja-JP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8582" y="1601097"/>
              <a:ext cx="3203272" cy="3196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CC"/>
              </a:solidFill>
            </a:ln>
          </p:spPr>
          <p:txBody>
            <a:bodyPr wrap="square" lIns="33231" rIns="33231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sz="1477" dirty="0">
                  <a:solidFill>
                    <a:srgbClr val="0000CC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製造設備･導管など供給インフラ強靭化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707904" y="1579981"/>
              <a:ext cx="2193474" cy="3196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sz="1477" dirty="0">
                  <a:solidFill>
                    <a:srgbClr val="008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事業者との連携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476769" y="1583569"/>
              <a:ext cx="2415712" cy="3196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>
                <a:defRPr/>
              </a:pPr>
              <a:r>
                <a:rPr lang="ja-JP" altLang="en-US" sz="1477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情報発信の強化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32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</TotalTime>
  <Words>132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1174</cp:revision>
  <dcterms:created xsi:type="dcterms:W3CDTF">2018-06-15T08:55:11Z</dcterms:created>
  <dcterms:modified xsi:type="dcterms:W3CDTF">2019-04-12T09:34:00Z</dcterms:modified>
</cp:coreProperties>
</file>