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623"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602" autoAdjust="0"/>
    <p:restoredTop sz="94103" autoAdjust="0"/>
  </p:normalViewPr>
  <p:slideViewPr>
    <p:cSldViewPr>
      <p:cViewPr varScale="1">
        <p:scale>
          <a:sx n="87" d="100"/>
          <a:sy n="87" d="100"/>
        </p:scale>
        <p:origin x="21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EC7A53-546A-40EB-B044-74EE84F31EF8}" type="datetimeFigureOut">
              <a:rPr kumimoji="1" lang="ja-JP" altLang="en-US" smtClean="0"/>
              <a:t>2019/4/12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B484CF-C8D3-4C26-8412-28C4BCE1FD8C}" type="slidenum">
              <a:rPr kumimoji="1" lang="ja-JP" altLang="en-US" smtClean="0"/>
              <a:t>‹#›</a:t>
            </a:fld>
            <a:endParaRPr kumimoji="1" lang="ja-JP" altLang="en-US"/>
          </a:p>
        </p:txBody>
      </p:sp>
    </p:spTree>
    <p:extLst>
      <p:ext uri="{BB962C8B-B14F-4D97-AF65-F5344CB8AC3E}">
        <p14:creationId xmlns:p14="http://schemas.microsoft.com/office/powerpoint/2010/main" val="16153423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AD889BBD-37D2-4A12-A0F7-5D711BAA21A0}" type="datetime1">
              <a:rPr kumimoji="1" lang="ja-JP" altLang="en-US" smtClean="0"/>
              <a:t>2019/4/12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4F64989-2333-4D91-BBD4-B1243B4798CF}" type="datetime1">
              <a:rPr kumimoji="1" lang="ja-JP" altLang="en-US" smtClean="0"/>
              <a:t>2019/4/12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A4EB1DB-FBAB-4C1C-9F54-48264056C6A1}" type="datetime1">
              <a:rPr kumimoji="1" lang="ja-JP" altLang="en-US" smtClean="0"/>
              <a:t>2019/4/12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5_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5" name="日付プレースホルダ 4"/>
          <p:cNvSpPr>
            <a:spLocks noGrp="1"/>
          </p:cNvSpPr>
          <p:nvPr>
            <p:ph type="dt" sz="half" idx="10"/>
          </p:nvPr>
        </p:nvSpPr>
        <p:spPr/>
        <p:txBody>
          <a:bodyPr/>
          <a:lstStyle/>
          <a:p>
            <a:fld id="{31B7EE11-3B14-4C58-9105-0ACFFACDD3BD}" type="datetime1">
              <a:rPr kumimoji="1" lang="ja-JP" altLang="en-US" smtClean="0"/>
              <a:t>2019/4/12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11" name="図プレースホルダー 10"/>
          <p:cNvSpPr>
            <a:spLocks noGrp="1" noChangeAspect="1"/>
          </p:cNvSpPr>
          <p:nvPr>
            <p:ph type="pic" sz="quarter" idx="13"/>
          </p:nvPr>
        </p:nvSpPr>
        <p:spPr>
          <a:xfrm>
            <a:off x="107504" y="836713"/>
            <a:ext cx="2872483" cy="2952328"/>
          </a:xfrm>
        </p:spPr>
        <p:txBody>
          <a:bodyPr/>
          <a:lstStyle/>
          <a:p>
            <a:endParaRPr kumimoji="1" lang="ja-JP" altLang="en-US"/>
          </a:p>
        </p:txBody>
      </p:sp>
      <p:sp>
        <p:nvSpPr>
          <p:cNvPr id="12" name="図プレースホルダー 10"/>
          <p:cNvSpPr>
            <a:spLocks noGrp="1" noChangeAspect="1"/>
          </p:cNvSpPr>
          <p:nvPr>
            <p:ph type="pic" sz="quarter" idx="14"/>
          </p:nvPr>
        </p:nvSpPr>
        <p:spPr>
          <a:xfrm>
            <a:off x="3131840" y="836712"/>
            <a:ext cx="2873891" cy="2953775"/>
          </a:xfrm>
        </p:spPr>
        <p:txBody>
          <a:bodyPr/>
          <a:lstStyle/>
          <a:p>
            <a:endParaRPr kumimoji="1" lang="ja-JP" altLang="en-US"/>
          </a:p>
        </p:txBody>
      </p:sp>
      <p:sp>
        <p:nvSpPr>
          <p:cNvPr id="14" name="テキスト プレースホルダー 13"/>
          <p:cNvSpPr>
            <a:spLocks noGrp="1"/>
          </p:cNvSpPr>
          <p:nvPr>
            <p:ph type="body" sz="quarter" idx="15"/>
          </p:nvPr>
        </p:nvSpPr>
        <p:spPr>
          <a:xfrm>
            <a:off x="179512" y="6381328"/>
            <a:ext cx="8784976" cy="404105"/>
          </a:xfrm>
        </p:spPr>
        <p:txBody>
          <a:bodyPr>
            <a:normAutofit/>
          </a:bodyPr>
          <a:lstStyle>
            <a:lvl1pPr marL="0" indent="0">
              <a:buNone/>
              <a:defRPr sz="2800"/>
            </a:lvl1pPr>
            <a:lvl2pPr marL="457200" indent="0">
              <a:buNone/>
              <a:defRPr/>
            </a:lvl2pPr>
            <a:lvl3pPr marL="914400" indent="0">
              <a:buNone/>
              <a:defRPr/>
            </a:lvl3pPr>
            <a:lvl4pPr marL="1371600" indent="0">
              <a:buNone/>
              <a:defRPr/>
            </a:lvl4pPr>
            <a:lvl5pPr marL="1828800" indent="0">
              <a:buNone/>
              <a:defRPr/>
            </a:lvl5pPr>
          </a:lstStyle>
          <a:p>
            <a:pPr lvl="0"/>
            <a:r>
              <a:rPr kumimoji="1" lang="ja-JP" altLang="en-US" smtClean="0"/>
              <a:t>マスター テキストの書式設定</a:t>
            </a:r>
            <a:endParaRPr kumimoji="1" lang="ja-JP" altLang="en-US"/>
          </a:p>
        </p:txBody>
      </p:sp>
      <p:sp>
        <p:nvSpPr>
          <p:cNvPr id="16" name="テキスト プレースホルダー 15"/>
          <p:cNvSpPr>
            <a:spLocks noGrp="1"/>
          </p:cNvSpPr>
          <p:nvPr>
            <p:ph type="body" sz="quarter" idx="16"/>
          </p:nvPr>
        </p:nvSpPr>
        <p:spPr>
          <a:xfrm>
            <a:off x="107504" y="836712"/>
            <a:ext cx="3302507" cy="400110"/>
          </a:xfrm>
          <a:solidFill>
            <a:srgbClr val="002060"/>
          </a:solidFill>
        </p:spPr>
        <p:txBody>
          <a:bodyPr wrap="none" anchor="t" anchorCtr="0">
            <a:spAutoFit/>
          </a:bodyPr>
          <a:lstStyle>
            <a:lvl1pPr marL="0" indent="0">
              <a:buNone/>
              <a:defRPr sz="2000">
                <a:solidFill>
                  <a:schemeClr val="bg1"/>
                </a:solidFill>
              </a:defRPr>
            </a:lvl1pPr>
            <a:lvl2pPr marL="457200" indent="0">
              <a:buNone/>
              <a:defRPr sz="2400">
                <a:solidFill>
                  <a:schemeClr val="bg1"/>
                </a:solidFill>
              </a:defRPr>
            </a:lvl2pPr>
            <a:lvl3pPr marL="914400" indent="0">
              <a:buNone/>
              <a:defRPr sz="2000">
                <a:solidFill>
                  <a:schemeClr val="bg1"/>
                </a:solidFill>
              </a:defRPr>
            </a:lvl3pPr>
            <a:lvl4pPr marL="1371600" indent="0">
              <a:buNone/>
              <a:defRPr sz="1800">
                <a:solidFill>
                  <a:schemeClr val="bg1"/>
                </a:solidFill>
              </a:defRPr>
            </a:lvl4pPr>
            <a:lvl5pPr marL="1828800" indent="0">
              <a:buNone/>
              <a:defRPr sz="1800">
                <a:solidFill>
                  <a:schemeClr val="bg1"/>
                </a:solidFill>
              </a:defRPr>
            </a:lvl5pPr>
          </a:lstStyle>
          <a:p>
            <a:pPr lvl="0"/>
            <a:r>
              <a:rPr kumimoji="1" lang="ja-JP" altLang="en-US" smtClean="0"/>
              <a:t>マスター テキストの書式設定</a:t>
            </a:r>
          </a:p>
        </p:txBody>
      </p:sp>
      <p:sp>
        <p:nvSpPr>
          <p:cNvPr id="13" name="図プレースホルダー 10"/>
          <p:cNvSpPr>
            <a:spLocks noGrp="1" noChangeAspect="1"/>
          </p:cNvSpPr>
          <p:nvPr>
            <p:ph type="pic" sz="quarter" idx="18"/>
          </p:nvPr>
        </p:nvSpPr>
        <p:spPr>
          <a:xfrm>
            <a:off x="6162605" y="836712"/>
            <a:ext cx="2873891" cy="2953775"/>
          </a:xfrm>
        </p:spPr>
        <p:txBody>
          <a:bodyPr/>
          <a:lstStyle/>
          <a:p>
            <a:endParaRPr kumimoji="1" lang="ja-JP" altLang="en-US"/>
          </a:p>
        </p:txBody>
      </p:sp>
      <p:sp>
        <p:nvSpPr>
          <p:cNvPr id="15" name="テキスト プレースホルダー 15"/>
          <p:cNvSpPr>
            <a:spLocks noGrp="1"/>
          </p:cNvSpPr>
          <p:nvPr>
            <p:ph type="body" sz="quarter" idx="19"/>
          </p:nvPr>
        </p:nvSpPr>
        <p:spPr>
          <a:xfrm>
            <a:off x="3125953" y="836712"/>
            <a:ext cx="3302507" cy="400110"/>
          </a:xfrm>
          <a:solidFill>
            <a:srgbClr val="002060"/>
          </a:solidFill>
        </p:spPr>
        <p:txBody>
          <a:bodyPr wrap="none" anchor="t" anchorCtr="0">
            <a:spAutoFit/>
          </a:bodyPr>
          <a:lstStyle>
            <a:lvl1pPr marL="0" indent="0">
              <a:buNone/>
              <a:defRPr sz="2000">
                <a:solidFill>
                  <a:schemeClr val="bg1"/>
                </a:solidFill>
              </a:defRPr>
            </a:lvl1pPr>
            <a:lvl2pPr marL="457200" indent="0">
              <a:buNone/>
              <a:defRPr sz="2400">
                <a:solidFill>
                  <a:schemeClr val="bg1"/>
                </a:solidFill>
              </a:defRPr>
            </a:lvl2pPr>
            <a:lvl3pPr marL="914400" indent="0">
              <a:buNone/>
              <a:defRPr sz="2000">
                <a:solidFill>
                  <a:schemeClr val="bg1"/>
                </a:solidFill>
              </a:defRPr>
            </a:lvl3pPr>
            <a:lvl4pPr marL="1371600" indent="0">
              <a:buNone/>
              <a:defRPr sz="1800">
                <a:solidFill>
                  <a:schemeClr val="bg1"/>
                </a:solidFill>
              </a:defRPr>
            </a:lvl4pPr>
            <a:lvl5pPr marL="1828800" indent="0">
              <a:buNone/>
              <a:defRPr sz="1800">
                <a:solidFill>
                  <a:schemeClr val="bg1"/>
                </a:solidFill>
              </a:defRPr>
            </a:lvl5pPr>
          </a:lstStyle>
          <a:p>
            <a:pPr lvl="0"/>
            <a:r>
              <a:rPr kumimoji="1" lang="ja-JP" altLang="en-US" smtClean="0"/>
              <a:t>マスター テキストの書式設定</a:t>
            </a:r>
          </a:p>
        </p:txBody>
      </p:sp>
      <p:sp>
        <p:nvSpPr>
          <p:cNvPr id="18" name="テキスト プレースホルダー 15"/>
          <p:cNvSpPr>
            <a:spLocks noGrp="1"/>
          </p:cNvSpPr>
          <p:nvPr>
            <p:ph type="body" sz="quarter" idx="20"/>
          </p:nvPr>
        </p:nvSpPr>
        <p:spPr>
          <a:xfrm>
            <a:off x="6156176" y="836712"/>
            <a:ext cx="3302507" cy="400110"/>
          </a:xfrm>
          <a:solidFill>
            <a:srgbClr val="002060"/>
          </a:solidFill>
        </p:spPr>
        <p:txBody>
          <a:bodyPr wrap="none" anchor="t" anchorCtr="0">
            <a:spAutoFit/>
          </a:bodyPr>
          <a:lstStyle>
            <a:lvl1pPr marL="0" indent="0">
              <a:buNone/>
              <a:defRPr sz="2000">
                <a:solidFill>
                  <a:schemeClr val="bg1"/>
                </a:solidFill>
              </a:defRPr>
            </a:lvl1pPr>
            <a:lvl2pPr marL="457200" indent="0">
              <a:buNone/>
              <a:defRPr sz="2400">
                <a:solidFill>
                  <a:schemeClr val="bg1"/>
                </a:solidFill>
              </a:defRPr>
            </a:lvl2pPr>
            <a:lvl3pPr marL="914400" indent="0">
              <a:buNone/>
              <a:defRPr sz="2000">
                <a:solidFill>
                  <a:schemeClr val="bg1"/>
                </a:solidFill>
              </a:defRPr>
            </a:lvl3pPr>
            <a:lvl4pPr marL="1371600" indent="0">
              <a:buNone/>
              <a:defRPr sz="1800">
                <a:solidFill>
                  <a:schemeClr val="bg1"/>
                </a:solidFill>
              </a:defRPr>
            </a:lvl4pPr>
            <a:lvl5pPr marL="1828800" indent="0">
              <a:buNone/>
              <a:defRPr sz="1800">
                <a:solidFill>
                  <a:schemeClr val="bg1"/>
                </a:solidFill>
              </a:defRPr>
            </a:lvl5pPr>
          </a:lstStyle>
          <a:p>
            <a:pPr lvl="0"/>
            <a:r>
              <a:rPr kumimoji="1" lang="ja-JP" altLang="en-US" smtClean="0"/>
              <a:t>マスター テキストの書式設定</a:t>
            </a:r>
          </a:p>
        </p:txBody>
      </p:sp>
      <p:sp>
        <p:nvSpPr>
          <p:cNvPr id="21" name="図プレースホルダー 10"/>
          <p:cNvSpPr>
            <a:spLocks noGrp="1" noChangeAspect="1"/>
          </p:cNvSpPr>
          <p:nvPr>
            <p:ph type="pic" sz="quarter" idx="21"/>
          </p:nvPr>
        </p:nvSpPr>
        <p:spPr>
          <a:xfrm>
            <a:off x="107504" y="3859602"/>
            <a:ext cx="2872483" cy="2952328"/>
          </a:xfrm>
        </p:spPr>
        <p:txBody>
          <a:bodyPr/>
          <a:lstStyle/>
          <a:p>
            <a:endParaRPr kumimoji="1" lang="ja-JP" altLang="en-US"/>
          </a:p>
        </p:txBody>
      </p:sp>
      <p:sp>
        <p:nvSpPr>
          <p:cNvPr id="22" name="図プレースホルダー 10"/>
          <p:cNvSpPr>
            <a:spLocks noGrp="1" noChangeAspect="1"/>
          </p:cNvSpPr>
          <p:nvPr>
            <p:ph type="pic" sz="quarter" idx="22"/>
          </p:nvPr>
        </p:nvSpPr>
        <p:spPr>
          <a:xfrm>
            <a:off x="3131840" y="3859601"/>
            <a:ext cx="2873891" cy="2953775"/>
          </a:xfrm>
        </p:spPr>
        <p:txBody>
          <a:bodyPr/>
          <a:lstStyle/>
          <a:p>
            <a:endParaRPr kumimoji="1" lang="ja-JP" altLang="en-US"/>
          </a:p>
        </p:txBody>
      </p:sp>
      <p:sp>
        <p:nvSpPr>
          <p:cNvPr id="23" name="図プレースホルダー 10"/>
          <p:cNvSpPr>
            <a:spLocks noGrp="1" noChangeAspect="1"/>
          </p:cNvSpPr>
          <p:nvPr>
            <p:ph type="pic" sz="quarter" idx="23"/>
          </p:nvPr>
        </p:nvSpPr>
        <p:spPr>
          <a:xfrm>
            <a:off x="6162605" y="3859601"/>
            <a:ext cx="2873891" cy="2953775"/>
          </a:xfrm>
        </p:spPr>
        <p:txBody>
          <a:bodyPr/>
          <a:lstStyle/>
          <a:p>
            <a:endParaRPr kumimoji="1" lang="ja-JP" altLang="en-US"/>
          </a:p>
        </p:txBody>
      </p:sp>
      <p:sp>
        <p:nvSpPr>
          <p:cNvPr id="24" name="テキスト プレースホルダー 15"/>
          <p:cNvSpPr>
            <a:spLocks noGrp="1"/>
          </p:cNvSpPr>
          <p:nvPr>
            <p:ph type="body" sz="quarter" idx="24"/>
          </p:nvPr>
        </p:nvSpPr>
        <p:spPr>
          <a:xfrm>
            <a:off x="101617" y="3861048"/>
            <a:ext cx="3302507" cy="400110"/>
          </a:xfrm>
          <a:solidFill>
            <a:srgbClr val="002060"/>
          </a:solidFill>
        </p:spPr>
        <p:txBody>
          <a:bodyPr wrap="none" anchor="t" anchorCtr="0">
            <a:spAutoFit/>
          </a:bodyPr>
          <a:lstStyle>
            <a:lvl1pPr marL="0" indent="0">
              <a:buNone/>
              <a:defRPr sz="2000">
                <a:solidFill>
                  <a:schemeClr val="bg1"/>
                </a:solidFill>
              </a:defRPr>
            </a:lvl1pPr>
            <a:lvl2pPr marL="457200" indent="0">
              <a:buNone/>
              <a:defRPr sz="2400">
                <a:solidFill>
                  <a:schemeClr val="bg1"/>
                </a:solidFill>
              </a:defRPr>
            </a:lvl2pPr>
            <a:lvl3pPr marL="914400" indent="0">
              <a:buNone/>
              <a:defRPr sz="2000">
                <a:solidFill>
                  <a:schemeClr val="bg1"/>
                </a:solidFill>
              </a:defRPr>
            </a:lvl3pPr>
            <a:lvl4pPr marL="1371600" indent="0">
              <a:buNone/>
              <a:defRPr sz="1800">
                <a:solidFill>
                  <a:schemeClr val="bg1"/>
                </a:solidFill>
              </a:defRPr>
            </a:lvl4pPr>
            <a:lvl5pPr marL="1828800" indent="0">
              <a:buNone/>
              <a:defRPr sz="1800">
                <a:solidFill>
                  <a:schemeClr val="bg1"/>
                </a:solidFill>
              </a:defRPr>
            </a:lvl5pPr>
          </a:lstStyle>
          <a:p>
            <a:pPr lvl="0"/>
            <a:r>
              <a:rPr kumimoji="1" lang="ja-JP" altLang="en-US" smtClean="0"/>
              <a:t>マスター テキストの書式設定</a:t>
            </a:r>
          </a:p>
        </p:txBody>
      </p:sp>
      <p:sp>
        <p:nvSpPr>
          <p:cNvPr id="25" name="テキスト プレースホルダー 15"/>
          <p:cNvSpPr>
            <a:spLocks noGrp="1"/>
          </p:cNvSpPr>
          <p:nvPr>
            <p:ph type="body" sz="quarter" idx="25"/>
          </p:nvPr>
        </p:nvSpPr>
        <p:spPr>
          <a:xfrm>
            <a:off x="3120066" y="3861048"/>
            <a:ext cx="3302507" cy="400110"/>
          </a:xfrm>
          <a:solidFill>
            <a:srgbClr val="002060"/>
          </a:solidFill>
        </p:spPr>
        <p:txBody>
          <a:bodyPr wrap="none" anchor="t" anchorCtr="0">
            <a:spAutoFit/>
          </a:bodyPr>
          <a:lstStyle>
            <a:lvl1pPr marL="0" indent="0">
              <a:buNone/>
              <a:defRPr sz="2000">
                <a:solidFill>
                  <a:schemeClr val="bg1"/>
                </a:solidFill>
              </a:defRPr>
            </a:lvl1pPr>
            <a:lvl2pPr marL="457200" indent="0">
              <a:buNone/>
              <a:defRPr sz="2400">
                <a:solidFill>
                  <a:schemeClr val="bg1"/>
                </a:solidFill>
              </a:defRPr>
            </a:lvl2pPr>
            <a:lvl3pPr marL="914400" indent="0">
              <a:buNone/>
              <a:defRPr sz="2000">
                <a:solidFill>
                  <a:schemeClr val="bg1"/>
                </a:solidFill>
              </a:defRPr>
            </a:lvl3pPr>
            <a:lvl4pPr marL="1371600" indent="0">
              <a:buNone/>
              <a:defRPr sz="1800">
                <a:solidFill>
                  <a:schemeClr val="bg1"/>
                </a:solidFill>
              </a:defRPr>
            </a:lvl4pPr>
            <a:lvl5pPr marL="1828800" indent="0">
              <a:buNone/>
              <a:defRPr sz="1800">
                <a:solidFill>
                  <a:schemeClr val="bg1"/>
                </a:solidFill>
              </a:defRPr>
            </a:lvl5pPr>
          </a:lstStyle>
          <a:p>
            <a:pPr lvl="0"/>
            <a:r>
              <a:rPr kumimoji="1" lang="ja-JP" altLang="en-US" smtClean="0"/>
              <a:t>マスター テキストの書式設定</a:t>
            </a:r>
          </a:p>
        </p:txBody>
      </p:sp>
      <p:sp>
        <p:nvSpPr>
          <p:cNvPr id="26" name="テキスト プレースホルダー 15"/>
          <p:cNvSpPr>
            <a:spLocks noGrp="1"/>
          </p:cNvSpPr>
          <p:nvPr>
            <p:ph type="body" sz="quarter" idx="26"/>
          </p:nvPr>
        </p:nvSpPr>
        <p:spPr>
          <a:xfrm>
            <a:off x="6150289" y="3861048"/>
            <a:ext cx="3302507" cy="400110"/>
          </a:xfrm>
          <a:solidFill>
            <a:srgbClr val="002060"/>
          </a:solidFill>
        </p:spPr>
        <p:txBody>
          <a:bodyPr wrap="none" anchor="t" anchorCtr="0">
            <a:spAutoFit/>
          </a:bodyPr>
          <a:lstStyle>
            <a:lvl1pPr marL="0" indent="0">
              <a:buNone/>
              <a:defRPr sz="2000">
                <a:solidFill>
                  <a:schemeClr val="bg1"/>
                </a:solidFill>
              </a:defRPr>
            </a:lvl1pPr>
            <a:lvl2pPr marL="457200" indent="0">
              <a:buNone/>
              <a:defRPr sz="2400">
                <a:solidFill>
                  <a:schemeClr val="bg1"/>
                </a:solidFill>
              </a:defRPr>
            </a:lvl2pPr>
            <a:lvl3pPr marL="914400" indent="0">
              <a:buNone/>
              <a:defRPr sz="2000">
                <a:solidFill>
                  <a:schemeClr val="bg1"/>
                </a:solidFill>
              </a:defRPr>
            </a:lvl3pPr>
            <a:lvl4pPr marL="1371600" indent="0">
              <a:buNone/>
              <a:defRPr sz="1800">
                <a:solidFill>
                  <a:schemeClr val="bg1"/>
                </a:solidFill>
              </a:defRPr>
            </a:lvl4pPr>
            <a:lvl5pPr marL="1828800" indent="0">
              <a:buNone/>
              <a:defRPr sz="1800">
                <a:solidFill>
                  <a:schemeClr val="bg1"/>
                </a:solidFill>
              </a:defRPr>
            </a:lvl5pPr>
          </a:lstStyle>
          <a:p>
            <a:pPr lvl="0"/>
            <a:r>
              <a:rPr kumimoji="1" lang="ja-JP" altLang="en-US" smtClean="0"/>
              <a:t>マスター テキストの書式設定</a:t>
            </a:r>
          </a:p>
        </p:txBody>
      </p:sp>
      <p:sp>
        <p:nvSpPr>
          <p:cNvPr id="27" name="テキスト プレースホルダー 3"/>
          <p:cNvSpPr>
            <a:spLocks noGrp="1"/>
          </p:cNvSpPr>
          <p:nvPr>
            <p:ph type="body" sz="quarter" idx="27"/>
          </p:nvPr>
        </p:nvSpPr>
        <p:spPr>
          <a:xfrm>
            <a:off x="179512" y="620688"/>
            <a:ext cx="8928992" cy="360040"/>
          </a:xfrm>
        </p:spPr>
        <p:txBody>
          <a:bodyPr>
            <a:noAutofit/>
          </a:bodyPr>
          <a:lstStyle>
            <a:lvl1pPr marL="0" indent="0" algn="r">
              <a:buNone/>
              <a:defRPr sz="1400"/>
            </a:lvl1pPr>
            <a:lvl2pPr marL="457200" indent="0">
              <a:buNone/>
              <a:defRPr sz="1200"/>
            </a:lvl2pPr>
            <a:lvl3pPr marL="914400" indent="0">
              <a:buNone/>
              <a:defRPr sz="1100"/>
            </a:lvl3pPr>
            <a:lvl4pPr marL="1371600" indent="0">
              <a:buNone/>
              <a:defRPr sz="1050"/>
            </a:lvl4pPr>
            <a:lvl5pPr marL="1828800" indent="0">
              <a:buNone/>
              <a:defRPr sz="1050"/>
            </a:lvl5pPr>
          </a:lstStyle>
          <a:p>
            <a:pPr lvl="0"/>
            <a:r>
              <a:rPr kumimoji="1" lang="ja-JP" altLang="en-US" smtClean="0"/>
              <a:t>マスター テキストの書式設定</a:t>
            </a:r>
            <a:endParaRPr kumimoji="1" lang="ja-JP" altLang="en-US"/>
          </a:p>
        </p:txBody>
      </p:sp>
    </p:spTree>
    <p:extLst>
      <p:ext uri="{BB962C8B-B14F-4D97-AF65-F5344CB8AC3E}">
        <p14:creationId xmlns:p14="http://schemas.microsoft.com/office/powerpoint/2010/main" val="110691597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78D6CFB-7E9F-4517-9C6C-7920C3455632}" type="datetime1">
              <a:rPr kumimoji="1" lang="ja-JP" altLang="en-US" smtClean="0"/>
              <a:t>2019/4/12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185051" y="202874"/>
            <a:ext cx="8774310" cy="433196"/>
          </a:xfrm>
        </p:spPr>
        <p:txBody>
          <a:bodyPr wrap="square">
            <a:spAutoFit/>
          </a:bodyPr>
          <a:lstStyle>
            <a:lvl1pPr algn="l">
              <a:defRPr lang="ja-JP" altLang="en-US" sz="2215"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smtClean="0"/>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185348" y="6309321"/>
            <a:ext cx="8673897" cy="149143"/>
          </a:xfrm>
          <a:noFill/>
        </p:spPr>
        <p:txBody>
          <a:bodyPr wrap="square" lIns="0" tIns="0" rIns="0" bIns="0">
            <a:spAutoFit/>
          </a:bodyPr>
          <a:lstStyle>
            <a:lvl1pPr marL="0" indent="0">
              <a:spcBef>
                <a:spcPts val="0"/>
              </a:spcBef>
              <a:spcAft>
                <a:spcPts val="0"/>
              </a:spcAft>
              <a:buNone/>
              <a:defRPr sz="969">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（資料）●●</a:t>
            </a:r>
            <a:endParaRPr kumimoji="1" lang="ja-JP" altLang="en-US" dirty="0"/>
          </a:p>
        </p:txBody>
      </p:sp>
      <p:sp>
        <p:nvSpPr>
          <p:cNvPr id="9" name="テキスト プレースホルダー 9"/>
          <p:cNvSpPr>
            <a:spLocks noGrp="1"/>
          </p:cNvSpPr>
          <p:nvPr>
            <p:ph type="body" sz="quarter" idx="14" hasCustomPrompt="1"/>
          </p:nvPr>
        </p:nvSpPr>
        <p:spPr>
          <a:xfrm>
            <a:off x="185349" y="3104965"/>
            <a:ext cx="1715213" cy="284052"/>
          </a:xfrm>
          <a:noFill/>
        </p:spPr>
        <p:txBody>
          <a:bodyPr wrap="none" lIns="0" tIns="0" rIns="0" bIns="0">
            <a:spAutoFit/>
          </a:bodyPr>
          <a:lstStyle>
            <a:lvl1pPr marL="0" indent="0">
              <a:spcBef>
                <a:spcPts val="0"/>
              </a:spcBef>
              <a:spcAft>
                <a:spcPts val="0"/>
              </a:spcAft>
              <a:buNone/>
              <a:defRPr sz="1846">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20pt</a:t>
            </a:r>
            <a:r>
              <a:rPr kumimoji="1" lang="ja-JP" altLang="en-US" dirty="0" smtClean="0"/>
              <a:t>）</a:t>
            </a:r>
            <a:endParaRPr kumimoji="1" lang="ja-JP" altLang="en-US" dirty="0"/>
          </a:p>
        </p:txBody>
      </p:sp>
      <p:sp>
        <p:nvSpPr>
          <p:cNvPr id="10" name="テキスト プレースホルダー 9"/>
          <p:cNvSpPr>
            <a:spLocks noGrp="1"/>
          </p:cNvSpPr>
          <p:nvPr>
            <p:ph type="body" sz="quarter" idx="15" hasCustomPrompt="1"/>
          </p:nvPr>
        </p:nvSpPr>
        <p:spPr>
          <a:xfrm>
            <a:off x="185051" y="3769295"/>
            <a:ext cx="1194238" cy="198837"/>
          </a:xfrm>
          <a:noFill/>
        </p:spPr>
        <p:txBody>
          <a:bodyPr wrap="none" lIns="0" tIns="0" rIns="0" bIns="0">
            <a:spAutoFit/>
          </a:bodyPr>
          <a:lstStyle>
            <a:lvl1pPr marL="0" indent="0">
              <a:spcBef>
                <a:spcPts val="0"/>
              </a:spcBef>
              <a:spcAft>
                <a:spcPts val="0"/>
              </a:spcAft>
              <a:buNone/>
              <a:defRPr sz="1292">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14pt</a:t>
            </a:r>
            <a:r>
              <a:rPr kumimoji="1" lang="ja-JP" altLang="en-US" dirty="0" smtClean="0"/>
              <a:t>）</a:t>
            </a:r>
            <a:endParaRPr kumimoji="1" lang="ja-JP" altLang="en-US" dirty="0"/>
          </a:p>
        </p:txBody>
      </p:sp>
      <p:sp>
        <p:nvSpPr>
          <p:cNvPr id="11" name="テキスト プレースホルダー 9"/>
          <p:cNvSpPr>
            <a:spLocks noGrp="1"/>
          </p:cNvSpPr>
          <p:nvPr>
            <p:ph type="body" sz="quarter" idx="16" hasCustomPrompt="1"/>
          </p:nvPr>
        </p:nvSpPr>
        <p:spPr>
          <a:xfrm>
            <a:off x="185051" y="4365105"/>
            <a:ext cx="1021113" cy="149143"/>
          </a:xfrm>
          <a:noFill/>
        </p:spPr>
        <p:txBody>
          <a:bodyPr wrap="none" lIns="0" tIns="0" rIns="0" bIns="0">
            <a:spAutoFit/>
          </a:bodyPr>
          <a:lstStyle>
            <a:lvl1pPr marL="0" indent="0">
              <a:spcBef>
                <a:spcPts val="0"/>
              </a:spcBef>
              <a:spcAft>
                <a:spcPts val="0"/>
              </a:spcAft>
              <a:buNone/>
              <a:defRPr sz="969">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10.5pt</a:t>
            </a:r>
            <a:r>
              <a:rPr kumimoji="1" lang="ja-JP" altLang="en-US" dirty="0" smtClean="0"/>
              <a:t>）</a:t>
            </a:r>
            <a:endParaRPr kumimoji="1" lang="ja-JP" altLang="en-US" dirty="0"/>
          </a:p>
        </p:txBody>
      </p:sp>
      <p:sp>
        <p:nvSpPr>
          <p:cNvPr id="12" name="テキスト プレースホルダー 11"/>
          <p:cNvSpPr>
            <a:spLocks noGrp="1"/>
          </p:cNvSpPr>
          <p:nvPr>
            <p:ph type="body" sz="quarter" idx="17"/>
          </p:nvPr>
        </p:nvSpPr>
        <p:spPr>
          <a:xfrm>
            <a:off x="184639" y="764705"/>
            <a:ext cx="8774723" cy="502161"/>
          </a:xfrm>
          <a:solidFill>
            <a:srgbClr val="99D6EC"/>
          </a:solidFill>
          <a:ln>
            <a:noFill/>
          </a:ln>
        </p:spPr>
        <p:txBody>
          <a:bodyPr vert="horz" wrap="square" lIns="216000" tIns="108000" rIns="216000" bIns="108000" rtlCol="0" anchor="t" anchorCtr="0">
            <a:spAutoFit/>
          </a:bodyPr>
          <a:lstStyle>
            <a:lvl1pPr>
              <a:defRPr lang="ja-JP" altLang="en-US" sz="1846" dirty="0">
                <a:latin typeface="Meiryo UI" panose="020B0604030504040204" pitchFamily="50" charset="-128"/>
                <a:ea typeface="Meiryo UI" panose="020B0604030504040204" pitchFamily="50" charset="-128"/>
                <a:cs typeface="Meiryo UI" panose="020B0604030504040204" pitchFamily="50" charset="-128"/>
              </a:defRPr>
            </a:lvl1pPr>
          </a:lstStyle>
          <a:p>
            <a:pPr marL="237398" lvl="0" indent="-237398">
              <a:spcBef>
                <a:spcPts val="554"/>
              </a:spcBef>
              <a:spcAft>
                <a:spcPts val="554"/>
              </a:spcAft>
              <a:buClr>
                <a:srgbClr val="002060"/>
              </a:buClr>
              <a:buFont typeface="Wingdings" panose="05000000000000000000" pitchFamily="2" charset="2"/>
              <a:buChar char="l"/>
            </a:pPr>
            <a:r>
              <a:rPr kumimoji="1" lang="ja-JP" altLang="en-US" smtClean="0"/>
              <a:t>マスター テキストの書式設定</a:t>
            </a:r>
          </a:p>
        </p:txBody>
      </p:sp>
    </p:spTree>
    <p:extLst>
      <p:ext uri="{BB962C8B-B14F-4D97-AF65-F5344CB8AC3E}">
        <p14:creationId xmlns:p14="http://schemas.microsoft.com/office/powerpoint/2010/main" val="11515484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CE50CDD-977B-421E-B706-88C1E0EBCF24}" type="datetime1">
              <a:rPr kumimoji="1" lang="ja-JP" altLang="en-US" smtClean="0"/>
              <a:t>2019/4/12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A1E5B465-F574-4BE7-934D-A837D079E19F}" type="datetime1">
              <a:rPr kumimoji="1" lang="ja-JP" altLang="en-US" smtClean="0"/>
              <a:t>2019/4/12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7BD6C11A-CEDA-4C3F-991A-B586092C5510}" type="datetime1">
              <a:rPr kumimoji="1" lang="ja-JP" altLang="en-US" smtClean="0"/>
              <a:t>2019/4/12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A46F0353-2CFC-42AD-8EE0-6897A96F9B53}" type="datetime1">
              <a:rPr kumimoji="1" lang="ja-JP" altLang="en-US" smtClean="0"/>
              <a:t>2019/4/12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1A5945F9-9DB0-47C9-86A2-DCFE54CBD06A}" type="datetime1">
              <a:rPr kumimoji="1" lang="ja-JP" altLang="en-US" smtClean="0"/>
              <a:t>2019/4/12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85AB57A6-3C86-4AA3-B8B0-4FCE4B05D015}" type="datetime1">
              <a:rPr kumimoji="1" lang="ja-JP" altLang="en-US" smtClean="0"/>
              <a:t>2019/4/12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0B8B3BAD-F4C4-4131-BD7D-DCDE79C540A5}" type="datetime1">
              <a:rPr kumimoji="1" lang="ja-JP" altLang="en-US" smtClean="0"/>
              <a:t>2019/4/12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7CA12473-53F1-40B5-8D77-70B5A6A2E3BE}" type="datetime1">
              <a:rPr kumimoji="1" lang="ja-JP" altLang="en-US" smtClean="0"/>
              <a:t>2019/4/12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116632"/>
            <a:ext cx="8229600" cy="562074"/>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764704"/>
            <a:ext cx="8229600" cy="5544616"/>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1289B7-683B-42CA-80E4-5E1981A88EC1}" type="datetime1">
              <a:rPr kumimoji="1" lang="ja-JP" altLang="en-US" smtClean="0"/>
              <a:t>2019/4/12</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948264" y="6381328"/>
            <a:ext cx="21336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D2D8002D-B5B0-4BAC-B1F6-782DDCCE6D9C}"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6" r:id="rId13"/>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20272" y="6880299"/>
            <a:ext cx="2133600" cy="365125"/>
          </a:xfrm>
        </p:spPr>
        <p:txBody>
          <a:bodyPr/>
          <a:lstStyle/>
          <a:p>
            <a:pPr defTabSz="843743">
              <a:defRPr/>
            </a:pPr>
            <a:fld id="{D9550142-B990-490A-A107-ED7302A7FD52}" type="slidenum">
              <a:rPr lang="ja-JP" altLang="en-US" sz="1291">
                <a:solidFill>
                  <a:prstClr val="black"/>
                </a:solidFill>
              </a:rPr>
              <a:pPr defTabSz="843743">
                <a:defRPr/>
              </a:pPr>
              <a:t>1</a:t>
            </a:fld>
            <a:endParaRPr lang="ja-JP" altLang="en-US" sz="1291">
              <a:solidFill>
                <a:prstClr val="black"/>
              </a:solidFill>
            </a:endParaRPr>
          </a:p>
        </p:txBody>
      </p:sp>
      <p:graphicFrame>
        <p:nvGraphicFramePr>
          <p:cNvPr id="7" name="表 6"/>
          <p:cNvGraphicFramePr>
            <a:graphicFrameLocks noGrp="1"/>
          </p:cNvGraphicFramePr>
          <p:nvPr>
            <p:extLst/>
          </p:nvPr>
        </p:nvGraphicFramePr>
        <p:xfrm>
          <a:off x="251521" y="1024287"/>
          <a:ext cx="8698433" cy="5478022"/>
        </p:xfrm>
        <a:graphic>
          <a:graphicData uri="http://schemas.openxmlformats.org/drawingml/2006/table">
            <a:tbl>
              <a:tblPr firstRow="1" bandRow="1">
                <a:tableStyleId>{5C22544A-7EE6-4342-B048-85BDC9FD1C3A}</a:tableStyleId>
              </a:tblPr>
              <a:tblGrid>
                <a:gridCol w="997033">
                  <a:extLst>
                    <a:ext uri="{9D8B030D-6E8A-4147-A177-3AD203B41FA5}">
                      <a16:colId xmlns:a16="http://schemas.microsoft.com/office/drawing/2014/main" val="2112167573"/>
                    </a:ext>
                  </a:extLst>
                </a:gridCol>
                <a:gridCol w="2079980">
                  <a:extLst>
                    <a:ext uri="{9D8B030D-6E8A-4147-A177-3AD203B41FA5}">
                      <a16:colId xmlns:a16="http://schemas.microsoft.com/office/drawing/2014/main" val="1853237310"/>
                    </a:ext>
                  </a:extLst>
                </a:gridCol>
                <a:gridCol w="1309367">
                  <a:extLst>
                    <a:ext uri="{9D8B030D-6E8A-4147-A177-3AD203B41FA5}">
                      <a16:colId xmlns:a16="http://schemas.microsoft.com/office/drawing/2014/main" val="229887887"/>
                    </a:ext>
                  </a:extLst>
                </a:gridCol>
                <a:gridCol w="4312053">
                  <a:extLst>
                    <a:ext uri="{9D8B030D-6E8A-4147-A177-3AD203B41FA5}">
                      <a16:colId xmlns:a16="http://schemas.microsoft.com/office/drawing/2014/main" val="2945522190"/>
                    </a:ext>
                  </a:extLst>
                </a:gridCol>
              </a:tblGrid>
              <a:tr h="287946">
                <a:tc>
                  <a:txBody>
                    <a:bodyPr/>
                    <a:lstStyle/>
                    <a:p>
                      <a:endParaRPr kumimoji="1" lang="ja-JP" altLang="en-US" sz="1500" dirty="0"/>
                    </a:p>
                  </a:txBody>
                  <a:tcPr marL="58044" marR="58044" marT="29022" marB="29022"/>
                </a:tc>
                <a:tc>
                  <a:txBody>
                    <a:bodyPr/>
                    <a:lstStyle/>
                    <a:p>
                      <a:r>
                        <a:rPr kumimoji="1" lang="ja-JP" altLang="en-US" sz="1300" dirty="0" smtClean="0"/>
                        <a:t>求める情報</a:t>
                      </a:r>
                      <a:endParaRPr kumimoji="1" lang="ja-JP" altLang="en-US" sz="1300" dirty="0"/>
                    </a:p>
                  </a:txBody>
                  <a:tcPr marL="58044" marR="58044" marT="29022" marB="29022"/>
                </a:tc>
                <a:tc>
                  <a:txBody>
                    <a:bodyPr/>
                    <a:lstStyle/>
                    <a:p>
                      <a:r>
                        <a:rPr kumimoji="1" lang="ja-JP" altLang="en-US" sz="1300" dirty="0" smtClean="0"/>
                        <a:t>求めるタイミング</a:t>
                      </a:r>
                      <a:endParaRPr kumimoji="1" lang="ja-JP" altLang="en-US" sz="1300" dirty="0"/>
                    </a:p>
                  </a:txBody>
                  <a:tcPr marL="58044" marR="58044" marT="29022" marB="29022"/>
                </a:tc>
                <a:tc>
                  <a:txBody>
                    <a:bodyPr/>
                    <a:lstStyle/>
                    <a:p>
                      <a:r>
                        <a:rPr kumimoji="1" lang="ja-JP" altLang="en-US" sz="1300" dirty="0" smtClean="0"/>
                        <a:t>理由</a:t>
                      </a:r>
                      <a:endParaRPr kumimoji="1" lang="ja-JP" altLang="en-US" sz="1300" dirty="0"/>
                    </a:p>
                  </a:txBody>
                  <a:tcPr marL="58044" marR="58044" marT="29022" marB="29022"/>
                </a:tc>
                <a:extLst>
                  <a:ext uri="{0D108BD9-81ED-4DB2-BD59-A6C34878D82A}">
                    <a16:rowId xmlns:a16="http://schemas.microsoft.com/office/drawing/2014/main" val="917048293"/>
                  </a:ext>
                </a:extLst>
              </a:tr>
              <a:tr h="648888">
                <a:tc rowSpan="4">
                  <a:txBody>
                    <a:bodyPr/>
                    <a:lstStyle/>
                    <a:p>
                      <a:r>
                        <a:rPr kumimoji="1" lang="ja-JP" altLang="en-US" sz="1500" dirty="0" smtClean="0"/>
                        <a:t>国民</a:t>
                      </a:r>
                      <a:endParaRPr kumimoji="1" lang="ja-JP" altLang="en-US" sz="1500" dirty="0"/>
                    </a:p>
                  </a:txBody>
                  <a:tcPr marL="58044" marR="58044" marT="29022" marB="29022">
                    <a:solidFill>
                      <a:schemeClr val="bg1">
                        <a:lumMod val="85000"/>
                      </a:schemeClr>
                    </a:solidFill>
                  </a:tcPr>
                </a:tc>
                <a:tc>
                  <a:txBody>
                    <a:bodyPr/>
                    <a:lstStyle/>
                    <a:p>
                      <a:r>
                        <a:rPr kumimoji="1" lang="ja-JP" altLang="en-US" sz="1300" dirty="0" smtClean="0"/>
                        <a:t>停電規模、停電地域</a:t>
                      </a:r>
                      <a:endParaRPr kumimoji="1" lang="en-US" altLang="ja-JP" sz="1300" dirty="0" smtClean="0"/>
                    </a:p>
                  </a:txBody>
                  <a:tcPr marL="58044" marR="58044" marT="29022" marB="29022"/>
                </a:tc>
                <a:tc>
                  <a:txBody>
                    <a:bodyPr/>
                    <a:lstStyle/>
                    <a:p>
                      <a:r>
                        <a:rPr kumimoji="1" lang="ja-JP" altLang="en-US" sz="1300" dirty="0" smtClean="0"/>
                        <a:t>停電発生後すぐ</a:t>
                      </a:r>
                      <a:endParaRPr kumimoji="1" lang="en-US" altLang="ja-JP" sz="1300" dirty="0" smtClean="0"/>
                    </a:p>
                  </a:txBody>
                  <a:tcPr marL="58044" marR="58044" marT="29022" marB="29022"/>
                </a:tc>
                <a:tc>
                  <a:txBody>
                    <a:bodyPr/>
                    <a:lstStyle/>
                    <a:p>
                      <a:r>
                        <a:rPr kumimoji="1" lang="ja-JP" altLang="en-US" sz="1300" dirty="0" smtClean="0"/>
                        <a:t>自分のエリアを含めどこが停電しているのか把握するため（自分のエリアが停電中であることを電力会社が把握していると確認するため。）。</a:t>
                      </a:r>
                      <a:endParaRPr kumimoji="1" lang="en-US" altLang="ja-JP" sz="1300" dirty="0" smtClean="0"/>
                    </a:p>
                  </a:txBody>
                  <a:tcPr marL="58044" marR="58044" marT="29022" marB="29022"/>
                </a:tc>
                <a:extLst>
                  <a:ext uri="{0D108BD9-81ED-4DB2-BD59-A6C34878D82A}">
                    <a16:rowId xmlns:a16="http://schemas.microsoft.com/office/drawing/2014/main" val="245897684"/>
                  </a:ext>
                </a:extLst>
              </a:tr>
              <a:tr h="254993">
                <a:tc vMerge="1">
                  <a:txBody>
                    <a:bodyPr/>
                    <a:lstStyle/>
                    <a:p>
                      <a:endParaRPr kumimoji="1" lang="ja-JP" altLang="en-US"/>
                    </a:p>
                  </a:txBody>
                  <a:tcPr/>
                </a:tc>
                <a:tc>
                  <a:txBody>
                    <a:bodyPr/>
                    <a:lstStyle/>
                    <a:p>
                      <a:pPr marL="0" marR="0" lvl="0" indent="0" algn="l" defTabSz="1329263" rtl="0" eaLnBrk="1" fontAlgn="auto" latinLnBrk="0" hangingPunct="1">
                        <a:lnSpc>
                          <a:spcPct val="100000"/>
                        </a:lnSpc>
                        <a:spcBef>
                          <a:spcPts val="0"/>
                        </a:spcBef>
                        <a:spcAft>
                          <a:spcPts val="0"/>
                        </a:spcAft>
                        <a:buClrTx/>
                        <a:buSzTx/>
                        <a:buFontTx/>
                        <a:buNone/>
                        <a:tabLst/>
                        <a:defRPr/>
                      </a:pPr>
                      <a:r>
                        <a:rPr kumimoji="1" lang="ja-JP" altLang="en-US" sz="1300" dirty="0" smtClean="0"/>
                        <a:t>復旧見込み</a:t>
                      </a:r>
                      <a:endParaRPr kumimoji="1" lang="ja-JP" altLang="en-US" sz="1300" dirty="0"/>
                    </a:p>
                  </a:txBody>
                  <a:tcPr marL="58044" marR="58044" marT="29022" marB="29022"/>
                </a:tc>
                <a:tc>
                  <a:txBody>
                    <a:bodyPr/>
                    <a:lstStyle/>
                    <a:p>
                      <a:pPr marL="0" marR="0" lvl="0" indent="0" algn="l" defTabSz="1329263" rtl="0" eaLnBrk="1" fontAlgn="auto" latinLnBrk="0" hangingPunct="1">
                        <a:lnSpc>
                          <a:spcPct val="100000"/>
                        </a:lnSpc>
                        <a:spcBef>
                          <a:spcPts val="0"/>
                        </a:spcBef>
                        <a:spcAft>
                          <a:spcPts val="0"/>
                        </a:spcAft>
                        <a:buClrTx/>
                        <a:buSzTx/>
                        <a:buFontTx/>
                        <a:buNone/>
                        <a:tabLst/>
                        <a:defRPr/>
                      </a:pPr>
                      <a:r>
                        <a:rPr kumimoji="1" lang="ja-JP" altLang="en-US" sz="1300" dirty="0" smtClean="0"/>
                        <a:t>停電後１日以内</a:t>
                      </a:r>
                      <a:endParaRPr kumimoji="1" lang="ja-JP" altLang="en-US" sz="1300" dirty="0"/>
                    </a:p>
                  </a:txBody>
                  <a:tcPr marL="58044" marR="58044" marT="29022" marB="29022"/>
                </a:tc>
                <a:tc>
                  <a:txBody>
                    <a:bodyPr/>
                    <a:lstStyle/>
                    <a:p>
                      <a:pPr marL="0" marR="0" lvl="0" indent="0" algn="l" defTabSz="1329263" rtl="0" eaLnBrk="1" fontAlgn="auto" latinLnBrk="0" hangingPunct="1">
                        <a:lnSpc>
                          <a:spcPct val="100000"/>
                        </a:lnSpc>
                        <a:spcBef>
                          <a:spcPts val="0"/>
                        </a:spcBef>
                        <a:spcAft>
                          <a:spcPts val="0"/>
                        </a:spcAft>
                        <a:buClrTx/>
                        <a:buSzTx/>
                        <a:buFontTx/>
                        <a:buNone/>
                        <a:tabLst/>
                        <a:defRPr/>
                      </a:pPr>
                      <a:r>
                        <a:rPr kumimoji="1" lang="ja-JP" altLang="en-US" sz="1300" dirty="0" smtClean="0"/>
                        <a:t>情報によって行動（避難するか否か等）を変えるため。</a:t>
                      </a:r>
                      <a:endParaRPr kumimoji="1" lang="ja-JP" altLang="en-US" sz="1300" dirty="0"/>
                    </a:p>
                  </a:txBody>
                  <a:tcPr marL="58044" marR="58044" marT="29022" marB="29022"/>
                </a:tc>
                <a:extLst>
                  <a:ext uri="{0D108BD9-81ED-4DB2-BD59-A6C34878D82A}">
                    <a16:rowId xmlns:a16="http://schemas.microsoft.com/office/drawing/2014/main" val="4156552515"/>
                  </a:ext>
                </a:extLst>
              </a:tr>
              <a:tr h="451940">
                <a:tc vMerge="1">
                  <a:txBody>
                    <a:bodyPr/>
                    <a:lstStyle/>
                    <a:p>
                      <a:endParaRPr kumimoji="1" lang="ja-JP" altLang="en-US"/>
                    </a:p>
                  </a:txBody>
                  <a:tcPr/>
                </a:tc>
                <a:tc>
                  <a:txBody>
                    <a:bodyPr/>
                    <a:lstStyle/>
                    <a:p>
                      <a:pPr marL="0" marR="0" lvl="0" indent="0" algn="l" defTabSz="1329263" rtl="0" eaLnBrk="1" fontAlgn="auto" latinLnBrk="0" hangingPunct="1">
                        <a:lnSpc>
                          <a:spcPct val="100000"/>
                        </a:lnSpc>
                        <a:spcBef>
                          <a:spcPts val="0"/>
                        </a:spcBef>
                        <a:spcAft>
                          <a:spcPts val="0"/>
                        </a:spcAft>
                        <a:buClrTx/>
                        <a:buSzTx/>
                        <a:buFontTx/>
                        <a:buNone/>
                        <a:tabLst/>
                        <a:defRPr/>
                      </a:pPr>
                      <a:r>
                        <a:rPr kumimoji="1" lang="ja-JP" altLang="en-US" sz="1300" dirty="0" smtClean="0"/>
                        <a:t>（長期化する場合）詳細なエリアの停電原因</a:t>
                      </a:r>
                      <a:endParaRPr kumimoji="1" lang="ja-JP" altLang="en-US" sz="1300" dirty="0"/>
                    </a:p>
                  </a:txBody>
                  <a:tcPr marL="58044" marR="58044" marT="29022" marB="29022"/>
                </a:tc>
                <a:tc>
                  <a:txBody>
                    <a:bodyPr/>
                    <a:lstStyle/>
                    <a:p>
                      <a:pPr marL="0" marR="0" lvl="0" indent="0" algn="l" defTabSz="1329263" rtl="0" eaLnBrk="1" fontAlgn="auto" latinLnBrk="0" hangingPunct="1">
                        <a:lnSpc>
                          <a:spcPct val="100000"/>
                        </a:lnSpc>
                        <a:spcBef>
                          <a:spcPts val="0"/>
                        </a:spcBef>
                        <a:spcAft>
                          <a:spcPts val="0"/>
                        </a:spcAft>
                        <a:buClrTx/>
                        <a:buSzTx/>
                        <a:buFontTx/>
                        <a:buNone/>
                        <a:tabLst/>
                        <a:defRPr/>
                      </a:pPr>
                      <a:r>
                        <a:rPr kumimoji="1" lang="ja-JP" altLang="en-US" sz="1300" dirty="0" smtClean="0"/>
                        <a:t>停電後数日以内</a:t>
                      </a:r>
                      <a:endParaRPr kumimoji="1" lang="ja-JP" altLang="en-US" sz="1300" dirty="0"/>
                    </a:p>
                  </a:txBody>
                  <a:tcPr marL="58044" marR="58044" marT="29022" marB="29022"/>
                </a:tc>
                <a:tc>
                  <a:txBody>
                    <a:bodyPr/>
                    <a:lstStyle/>
                    <a:p>
                      <a:pPr marL="0" marR="0" lvl="0" indent="0" algn="l" defTabSz="1329263" rtl="0" eaLnBrk="1" fontAlgn="auto" latinLnBrk="0" hangingPunct="1">
                        <a:lnSpc>
                          <a:spcPct val="100000"/>
                        </a:lnSpc>
                        <a:spcBef>
                          <a:spcPts val="0"/>
                        </a:spcBef>
                        <a:spcAft>
                          <a:spcPts val="0"/>
                        </a:spcAft>
                        <a:buClrTx/>
                        <a:buSzTx/>
                        <a:buFontTx/>
                        <a:buNone/>
                        <a:tabLst/>
                        <a:defRPr/>
                      </a:pPr>
                      <a:r>
                        <a:rPr kumimoji="1" lang="ja-JP" altLang="en-US" sz="1300" dirty="0" smtClean="0"/>
                        <a:t>復旧見込みの根拠を確認するため。</a:t>
                      </a:r>
                      <a:endParaRPr kumimoji="1" lang="en-US" altLang="ja-JP" sz="1300" dirty="0" smtClean="0"/>
                    </a:p>
                  </a:txBody>
                  <a:tcPr marL="58044" marR="58044" marT="29022" marB="29022"/>
                </a:tc>
                <a:extLst>
                  <a:ext uri="{0D108BD9-81ED-4DB2-BD59-A6C34878D82A}">
                    <a16:rowId xmlns:a16="http://schemas.microsoft.com/office/drawing/2014/main" val="2854607619"/>
                  </a:ext>
                </a:extLst>
              </a:tr>
              <a:tr h="291734">
                <a:tc vMerge="1">
                  <a:txBody>
                    <a:bodyPr/>
                    <a:lstStyle/>
                    <a:p>
                      <a:endParaRPr kumimoji="1" lang="ja-JP" altLang="en-US" sz="1600" dirty="0"/>
                    </a:p>
                  </a:txBody>
                  <a:tcPr marL="62881" marR="62881" marT="31441" marB="31441"/>
                </a:tc>
                <a:tc>
                  <a:txBody>
                    <a:bodyPr/>
                    <a:lstStyle/>
                    <a:p>
                      <a:pPr marL="0" marR="0" lvl="0" indent="0" algn="l" defTabSz="1329263" rtl="0" eaLnBrk="1" fontAlgn="auto" latinLnBrk="0" hangingPunct="1">
                        <a:lnSpc>
                          <a:spcPct val="100000"/>
                        </a:lnSpc>
                        <a:spcBef>
                          <a:spcPts val="0"/>
                        </a:spcBef>
                        <a:spcAft>
                          <a:spcPts val="0"/>
                        </a:spcAft>
                        <a:buClrTx/>
                        <a:buSzTx/>
                        <a:buFontTx/>
                        <a:buNone/>
                        <a:tabLst/>
                        <a:defRPr/>
                      </a:pPr>
                      <a:r>
                        <a:rPr kumimoji="1" lang="ja-JP" altLang="en-US" sz="1300" dirty="0" smtClean="0"/>
                        <a:t>節電関連情報</a:t>
                      </a:r>
                      <a:endParaRPr kumimoji="1" lang="ja-JP" altLang="en-US" sz="1300" dirty="0"/>
                    </a:p>
                  </a:txBody>
                  <a:tcPr marL="58044" marR="58044" marT="29022" marB="29022"/>
                </a:tc>
                <a:tc>
                  <a:txBody>
                    <a:bodyPr/>
                    <a:lstStyle/>
                    <a:p>
                      <a:pPr marL="0" marR="0" lvl="0" indent="0" algn="l" defTabSz="1329263" rtl="0" eaLnBrk="1" fontAlgn="auto" latinLnBrk="0" hangingPunct="1">
                        <a:lnSpc>
                          <a:spcPct val="100000"/>
                        </a:lnSpc>
                        <a:spcBef>
                          <a:spcPts val="0"/>
                        </a:spcBef>
                        <a:spcAft>
                          <a:spcPts val="0"/>
                        </a:spcAft>
                        <a:buClrTx/>
                        <a:buSzTx/>
                        <a:buFontTx/>
                        <a:buNone/>
                        <a:tabLst/>
                        <a:defRPr/>
                      </a:pPr>
                      <a:r>
                        <a:rPr kumimoji="1" lang="ja-JP" altLang="en-US" sz="1300" dirty="0" smtClean="0"/>
                        <a:t>必要に応じて</a:t>
                      </a:r>
                      <a:endParaRPr kumimoji="1" lang="ja-JP" altLang="en-US" sz="1300" dirty="0"/>
                    </a:p>
                  </a:txBody>
                  <a:tcPr marL="58044" marR="58044" marT="29022" marB="29022"/>
                </a:tc>
                <a:tc>
                  <a:txBody>
                    <a:bodyPr/>
                    <a:lstStyle/>
                    <a:p>
                      <a:pPr marL="0" marR="0" lvl="0" indent="0" algn="l" defTabSz="1329263" rtl="0" eaLnBrk="1" fontAlgn="auto" latinLnBrk="0" hangingPunct="1">
                        <a:lnSpc>
                          <a:spcPct val="100000"/>
                        </a:lnSpc>
                        <a:spcBef>
                          <a:spcPts val="0"/>
                        </a:spcBef>
                        <a:spcAft>
                          <a:spcPts val="0"/>
                        </a:spcAft>
                        <a:buClrTx/>
                        <a:buSzTx/>
                        <a:buFontTx/>
                        <a:buNone/>
                        <a:tabLst/>
                        <a:defRPr/>
                      </a:pPr>
                      <a:r>
                        <a:rPr kumimoji="1" lang="ja-JP" altLang="en-US" sz="1300" dirty="0" smtClean="0"/>
                        <a:t>節電に協力するため。</a:t>
                      </a:r>
                      <a:endParaRPr kumimoji="1" lang="en-US" altLang="ja-JP" sz="1300" dirty="0" smtClean="0"/>
                    </a:p>
                  </a:txBody>
                  <a:tcPr marL="58044" marR="58044" marT="29022" marB="29022"/>
                </a:tc>
                <a:extLst>
                  <a:ext uri="{0D108BD9-81ED-4DB2-BD59-A6C34878D82A}">
                    <a16:rowId xmlns:a16="http://schemas.microsoft.com/office/drawing/2014/main" val="3944347470"/>
                  </a:ext>
                </a:extLst>
              </a:tr>
              <a:tr h="261818">
                <a:tc rowSpan="4">
                  <a:txBody>
                    <a:bodyPr/>
                    <a:lstStyle/>
                    <a:p>
                      <a:r>
                        <a:rPr kumimoji="1" lang="ja-JP" altLang="en-US" sz="1500" dirty="0" smtClean="0"/>
                        <a:t>自治体</a:t>
                      </a:r>
                      <a:endParaRPr kumimoji="1" lang="ja-JP" altLang="en-US" sz="1500" dirty="0"/>
                    </a:p>
                  </a:txBody>
                  <a:tcPr marL="58044" marR="58044" marT="29022" marB="29022">
                    <a:solidFill>
                      <a:schemeClr val="bg1">
                        <a:lumMod val="85000"/>
                      </a:schemeClr>
                    </a:solidFill>
                  </a:tcPr>
                </a:tc>
                <a:tc>
                  <a:txBody>
                    <a:bodyPr/>
                    <a:lstStyle/>
                    <a:p>
                      <a:r>
                        <a:rPr kumimoji="1" lang="ja-JP" altLang="en-US" sz="1300" dirty="0" smtClean="0"/>
                        <a:t>停電規模、停電地域</a:t>
                      </a:r>
                      <a:endParaRPr kumimoji="1" lang="en-US" altLang="ja-JP" sz="1300" dirty="0" smtClean="0"/>
                    </a:p>
                  </a:txBody>
                  <a:tcPr marL="58044" marR="58044" marT="29022" marB="29022"/>
                </a:tc>
                <a:tc>
                  <a:txBody>
                    <a:bodyPr/>
                    <a:lstStyle/>
                    <a:p>
                      <a:r>
                        <a:rPr kumimoji="1" lang="ja-JP" altLang="en-US" sz="1300" dirty="0" smtClean="0"/>
                        <a:t>停電発生後すぐ</a:t>
                      </a:r>
                      <a:endParaRPr kumimoji="1" lang="en-US" altLang="ja-JP" sz="1300" dirty="0" smtClean="0"/>
                    </a:p>
                  </a:txBody>
                  <a:tcPr marL="58044" marR="58044" marT="29022" marB="29022"/>
                </a:tc>
                <a:tc rowSpan="2">
                  <a:txBody>
                    <a:bodyPr/>
                    <a:lstStyle/>
                    <a:p>
                      <a:r>
                        <a:rPr kumimoji="1" lang="ja-JP" altLang="en-US" sz="1300" dirty="0" smtClean="0"/>
                        <a:t>どのエリアが停電しているのか把握し、住民への対応（避難所開設、救助等）を検討する必要があるため。</a:t>
                      </a:r>
                      <a:endParaRPr kumimoji="1" lang="en-US" altLang="ja-JP" sz="1300" dirty="0" smtClean="0"/>
                    </a:p>
                  </a:txBody>
                  <a:tcPr marL="58044" marR="58044" marT="29022" marB="29022"/>
                </a:tc>
                <a:extLst>
                  <a:ext uri="{0D108BD9-81ED-4DB2-BD59-A6C34878D82A}">
                    <a16:rowId xmlns:a16="http://schemas.microsoft.com/office/drawing/2014/main" val="1796243145"/>
                  </a:ext>
                </a:extLst>
              </a:tr>
              <a:tr h="258562">
                <a:tc vMerge="1">
                  <a:txBody>
                    <a:bodyPr/>
                    <a:lstStyle/>
                    <a:p>
                      <a:endParaRPr kumimoji="1" lang="ja-JP" altLang="en-US"/>
                    </a:p>
                  </a:txBody>
                  <a:tcPr/>
                </a:tc>
                <a:tc>
                  <a:txBody>
                    <a:bodyPr/>
                    <a:lstStyle/>
                    <a:p>
                      <a:pPr marL="0" marR="0" lvl="0" indent="0" algn="l" defTabSz="1329263" rtl="0" eaLnBrk="1" fontAlgn="auto" latinLnBrk="0" hangingPunct="1">
                        <a:lnSpc>
                          <a:spcPct val="100000"/>
                        </a:lnSpc>
                        <a:spcBef>
                          <a:spcPts val="0"/>
                        </a:spcBef>
                        <a:spcAft>
                          <a:spcPts val="0"/>
                        </a:spcAft>
                        <a:buClrTx/>
                        <a:buSzTx/>
                        <a:buFontTx/>
                        <a:buNone/>
                        <a:tabLst/>
                        <a:defRPr/>
                      </a:pPr>
                      <a:r>
                        <a:rPr kumimoji="1" lang="ja-JP" altLang="en-US" sz="1300" dirty="0" smtClean="0"/>
                        <a:t>復旧見込み</a:t>
                      </a:r>
                    </a:p>
                  </a:txBody>
                  <a:tcPr marL="58044" marR="58044" marT="29022" marB="29022"/>
                </a:tc>
                <a:tc>
                  <a:txBody>
                    <a:bodyPr/>
                    <a:lstStyle/>
                    <a:p>
                      <a:pPr marL="0" marR="0" lvl="0" indent="0" algn="l" defTabSz="1329263" rtl="0" eaLnBrk="1" fontAlgn="auto" latinLnBrk="0" hangingPunct="1">
                        <a:lnSpc>
                          <a:spcPct val="100000"/>
                        </a:lnSpc>
                        <a:spcBef>
                          <a:spcPts val="0"/>
                        </a:spcBef>
                        <a:spcAft>
                          <a:spcPts val="0"/>
                        </a:spcAft>
                        <a:buClrTx/>
                        <a:buSzTx/>
                        <a:buFontTx/>
                        <a:buNone/>
                        <a:tabLst/>
                        <a:defRPr/>
                      </a:pPr>
                      <a:r>
                        <a:rPr kumimoji="1" lang="ja-JP" altLang="en-US" sz="1300" dirty="0" smtClean="0"/>
                        <a:t>停電後１日以内</a:t>
                      </a:r>
                      <a:endParaRPr kumimoji="1" lang="ja-JP" altLang="en-US" sz="1300" dirty="0"/>
                    </a:p>
                  </a:txBody>
                  <a:tcPr marL="58044" marR="58044" marT="29022" marB="29022"/>
                </a:tc>
                <a:tc vMerge="1">
                  <a:txBody>
                    <a:bodyPr/>
                    <a:lstStyle/>
                    <a:p>
                      <a:endParaRPr kumimoji="1" lang="en-US" altLang="ja-JP" dirty="0" smtClean="0"/>
                    </a:p>
                  </a:txBody>
                  <a:tcPr/>
                </a:tc>
                <a:extLst>
                  <a:ext uri="{0D108BD9-81ED-4DB2-BD59-A6C34878D82A}">
                    <a16:rowId xmlns:a16="http://schemas.microsoft.com/office/drawing/2014/main" val="3807037051"/>
                  </a:ext>
                </a:extLst>
              </a:tr>
              <a:tr h="451940">
                <a:tc vMerge="1">
                  <a:txBody>
                    <a:bodyPr/>
                    <a:lstStyle/>
                    <a:p>
                      <a:endParaRPr kumimoji="1" lang="ja-JP" altLang="en-US"/>
                    </a:p>
                  </a:txBody>
                  <a:tcPr/>
                </a:tc>
                <a:tc>
                  <a:txBody>
                    <a:bodyPr/>
                    <a:lstStyle/>
                    <a:p>
                      <a:pPr marL="0" marR="0" lvl="0" indent="0" algn="l" defTabSz="1329263" rtl="0" eaLnBrk="1" fontAlgn="auto" latinLnBrk="0" hangingPunct="1">
                        <a:lnSpc>
                          <a:spcPct val="100000"/>
                        </a:lnSpc>
                        <a:spcBef>
                          <a:spcPts val="0"/>
                        </a:spcBef>
                        <a:spcAft>
                          <a:spcPts val="0"/>
                        </a:spcAft>
                        <a:buClrTx/>
                        <a:buSzTx/>
                        <a:buFontTx/>
                        <a:buNone/>
                        <a:tabLst/>
                        <a:defRPr/>
                      </a:pPr>
                      <a:r>
                        <a:rPr kumimoji="1" lang="ja-JP" altLang="en-US" sz="1300" dirty="0" smtClean="0"/>
                        <a:t>（長期化する場合）詳細なエリアの停電原因</a:t>
                      </a:r>
                      <a:endParaRPr kumimoji="1" lang="ja-JP" altLang="en-US" sz="1300" dirty="0"/>
                    </a:p>
                  </a:txBody>
                  <a:tcPr marL="58044" marR="58044" marT="29022" marB="29022"/>
                </a:tc>
                <a:tc>
                  <a:txBody>
                    <a:bodyPr/>
                    <a:lstStyle/>
                    <a:p>
                      <a:pPr marL="0" marR="0" lvl="0" indent="0" algn="l" defTabSz="1329263" rtl="0" eaLnBrk="1" fontAlgn="auto" latinLnBrk="0" hangingPunct="1">
                        <a:lnSpc>
                          <a:spcPct val="100000"/>
                        </a:lnSpc>
                        <a:spcBef>
                          <a:spcPts val="0"/>
                        </a:spcBef>
                        <a:spcAft>
                          <a:spcPts val="0"/>
                        </a:spcAft>
                        <a:buClrTx/>
                        <a:buSzTx/>
                        <a:buFontTx/>
                        <a:buNone/>
                        <a:tabLst/>
                        <a:defRPr/>
                      </a:pPr>
                      <a:r>
                        <a:rPr kumimoji="1" lang="ja-JP" altLang="en-US" sz="1300" dirty="0" smtClean="0"/>
                        <a:t>停電後数日以内</a:t>
                      </a:r>
                      <a:endParaRPr kumimoji="1" lang="ja-JP" altLang="en-US" sz="1300" dirty="0"/>
                    </a:p>
                  </a:txBody>
                  <a:tcPr marL="58044" marR="58044" marT="29022" marB="29022"/>
                </a:tc>
                <a:tc>
                  <a:txBody>
                    <a:bodyPr/>
                    <a:lstStyle/>
                    <a:p>
                      <a:pPr marL="0" marR="0" lvl="0" indent="0" algn="l" defTabSz="1329263" rtl="0" eaLnBrk="1" fontAlgn="auto" latinLnBrk="0" hangingPunct="1">
                        <a:lnSpc>
                          <a:spcPct val="100000"/>
                        </a:lnSpc>
                        <a:spcBef>
                          <a:spcPts val="0"/>
                        </a:spcBef>
                        <a:spcAft>
                          <a:spcPts val="0"/>
                        </a:spcAft>
                        <a:buClrTx/>
                        <a:buSzTx/>
                        <a:buFontTx/>
                        <a:buNone/>
                        <a:tabLst/>
                        <a:defRPr/>
                      </a:pPr>
                      <a:r>
                        <a:rPr kumimoji="1" lang="ja-JP" altLang="en-US" sz="1300" dirty="0" smtClean="0"/>
                        <a:t>復旧見込みの根拠を確認するため。</a:t>
                      </a:r>
                      <a:endParaRPr kumimoji="1" lang="en-US" altLang="ja-JP" sz="1300" dirty="0" smtClean="0"/>
                    </a:p>
                  </a:txBody>
                  <a:tcPr marL="58044" marR="58044" marT="29022" marB="29022"/>
                </a:tc>
                <a:extLst>
                  <a:ext uri="{0D108BD9-81ED-4DB2-BD59-A6C34878D82A}">
                    <a16:rowId xmlns:a16="http://schemas.microsoft.com/office/drawing/2014/main" val="846922685"/>
                  </a:ext>
                </a:extLst>
              </a:tr>
              <a:tr h="254993">
                <a:tc vMerge="1">
                  <a:txBody>
                    <a:bodyPr/>
                    <a:lstStyle/>
                    <a:p>
                      <a:endParaRPr kumimoji="1" lang="ja-JP" altLang="en-US" sz="1600" dirty="0"/>
                    </a:p>
                  </a:txBody>
                  <a:tcPr marL="62881" marR="62881" marT="31441" marB="31441"/>
                </a:tc>
                <a:tc>
                  <a:txBody>
                    <a:bodyPr/>
                    <a:lstStyle/>
                    <a:p>
                      <a:pPr marL="0" marR="0" lvl="0" indent="0" algn="l" defTabSz="1329263" rtl="0" eaLnBrk="1" fontAlgn="auto" latinLnBrk="0" hangingPunct="1">
                        <a:lnSpc>
                          <a:spcPct val="100000"/>
                        </a:lnSpc>
                        <a:spcBef>
                          <a:spcPts val="0"/>
                        </a:spcBef>
                        <a:spcAft>
                          <a:spcPts val="0"/>
                        </a:spcAft>
                        <a:buClrTx/>
                        <a:buSzTx/>
                        <a:buFontTx/>
                        <a:buNone/>
                        <a:tabLst/>
                        <a:defRPr/>
                      </a:pPr>
                      <a:r>
                        <a:rPr kumimoji="1" lang="ja-JP" altLang="en-US" sz="1300" dirty="0" smtClean="0"/>
                        <a:t>節電関連情報</a:t>
                      </a:r>
                      <a:endParaRPr kumimoji="1" lang="ja-JP" altLang="en-US" sz="1300" dirty="0"/>
                    </a:p>
                  </a:txBody>
                  <a:tcPr marL="58044" marR="58044" marT="29022" marB="29022"/>
                </a:tc>
                <a:tc>
                  <a:txBody>
                    <a:bodyPr/>
                    <a:lstStyle/>
                    <a:p>
                      <a:pPr marL="0" marR="0" lvl="0" indent="0" algn="l" defTabSz="1329263" rtl="0" eaLnBrk="1" fontAlgn="auto" latinLnBrk="0" hangingPunct="1">
                        <a:lnSpc>
                          <a:spcPct val="100000"/>
                        </a:lnSpc>
                        <a:spcBef>
                          <a:spcPts val="0"/>
                        </a:spcBef>
                        <a:spcAft>
                          <a:spcPts val="0"/>
                        </a:spcAft>
                        <a:buClrTx/>
                        <a:buSzTx/>
                        <a:buFontTx/>
                        <a:buNone/>
                        <a:tabLst/>
                        <a:defRPr/>
                      </a:pPr>
                      <a:r>
                        <a:rPr kumimoji="1" lang="ja-JP" altLang="en-US" sz="1300" dirty="0" smtClean="0"/>
                        <a:t>必要に応じて</a:t>
                      </a:r>
                    </a:p>
                  </a:txBody>
                  <a:tcPr marL="58044" marR="58044" marT="29022" marB="29022"/>
                </a:tc>
                <a:tc>
                  <a:txBody>
                    <a:bodyPr/>
                    <a:lstStyle/>
                    <a:p>
                      <a:pPr marL="0" marR="0" lvl="0" indent="0" algn="l" defTabSz="1329263" rtl="0" eaLnBrk="1" fontAlgn="auto" latinLnBrk="0" hangingPunct="1">
                        <a:lnSpc>
                          <a:spcPct val="100000"/>
                        </a:lnSpc>
                        <a:spcBef>
                          <a:spcPts val="0"/>
                        </a:spcBef>
                        <a:spcAft>
                          <a:spcPts val="0"/>
                        </a:spcAft>
                        <a:buClrTx/>
                        <a:buSzTx/>
                        <a:buFontTx/>
                        <a:buNone/>
                        <a:tabLst/>
                        <a:defRPr/>
                      </a:pPr>
                      <a:r>
                        <a:rPr kumimoji="1" lang="ja-JP" altLang="en-US" sz="1300" dirty="0" smtClean="0"/>
                        <a:t>節電に協力するため。</a:t>
                      </a:r>
                      <a:endParaRPr kumimoji="1" lang="en-US" altLang="ja-JP" sz="1300" dirty="0" smtClean="0"/>
                    </a:p>
                  </a:txBody>
                  <a:tcPr marL="58044" marR="58044" marT="29022" marB="29022"/>
                </a:tc>
                <a:extLst>
                  <a:ext uri="{0D108BD9-81ED-4DB2-BD59-A6C34878D82A}">
                    <a16:rowId xmlns:a16="http://schemas.microsoft.com/office/drawing/2014/main" val="1709101064"/>
                  </a:ext>
                </a:extLst>
              </a:tr>
              <a:tr h="254993">
                <a:tc rowSpan="4">
                  <a:txBody>
                    <a:bodyPr/>
                    <a:lstStyle/>
                    <a:p>
                      <a:r>
                        <a:rPr kumimoji="1" lang="ja-JP" altLang="en-US" sz="1500" dirty="0" smtClean="0"/>
                        <a:t>国</a:t>
                      </a:r>
                      <a:endParaRPr kumimoji="1" lang="ja-JP" altLang="en-US" sz="1500" dirty="0"/>
                    </a:p>
                  </a:txBody>
                  <a:tcPr marL="58044" marR="58044" marT="29022" marB="29022">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dirty="0" smtClean="0"/>
                        <a:t>停電規模、停電地域</a:t>
                      </a:r>
                      <a:endParaRPr kumimoji="1" lang="en-US" altLang="ja-JP" sz="1300" dirty="0" smtClean="0"/>
                    </a:p>
                  </a:txBody>
                  <a:tcPr marL="58044" marR="58044" marT="29022" marB="29022"/>
                </a:tc>
                <a:tc>
                  <a:txBody>
                    <a:bodyPr/>
                    <a:lstStyle/>
                    <a:p>
                      <a:r>
                        <a:rPr kumimoji="1" lang="ja-JP" altLang="en-US" sz="1300" dirty="0" smtClean="0"/>
                        <a:t>停電発生後すぐ</a:t>
                      </a:r>
                      <a:endParaRPr kumimoji="1" lang="en-US" altLang="ja-JP" sz="1300" dirty="0" smtClean="0"/>
                    </a:p>
                  </a:txBody>
                  <a:tcPr marL="58044" marR="58044" marT="29022" marB="29022"/>
                </a:tc>
                <a:tc rowSpan="2">
                  <a:txBody>
                    <a:bodyPr/>
                    <a:lstStyle/>
                    <a:p>
                      <a:r>
                        <a:rPr kumimoji="1" lang="ja-JP" altLang="en-US" sz="1300" dirty="0" smtClean="0"/>
                        <a:t>停電の規模感を把握し、国として対応可能な施策を検討するため。</a:t>
                      </a:r>
                      <a:endParaRPr kumimoji="1" lang="ja-JP" altLang="en-US" sz="1300" dirty="0"/>
                    </a:p>
                  </a:txBody>
                  <a:tcPr marL="58044" marR="58044" marT="29022" marB="29022"/>
                </a:tc>
                <a:extLst>
                  <a:ext uri="{0D108BD9-81ED-4DB2-BD59-A6C34878D82A}">
                    <a16:rowId xmlns:a16="http://schemas.microsoft.com/office/drawing/2014/main" val="3743526226"/>
                  </a:ext>
                </a:extLst>
              </a:tr>
              <a:tr h="254993">
                <a:tc vMerge="1">
                  <a:txBody>
                    <a:bodyPr/>
                    <a:lstStyle/>
                    <a:p>
                      <a:endParaRPr kumimoji="1" lang="ja-JP" altLang="en-US"/>
                    </a:p>
                  </a:txBody>
                  <a:tcPr/>
                </a:tc>
                <a:tc>
                  <a:txBody>
                    <a:bodyPr/>
                    <a:lstStyle/>
                    <a:p>
                      <a:pPr marL="0" marR="0" lvl="0" indent="0" algn="l" defTabSz="1329263" rtl="0" eaLnBrk="1" fontAlgn="auto" latinLnBrk="0" hangingPunct="1">
                        <a:lnSpc>
                          <a:spcPct val="100000"/>
                        </a:lnSpc>
                        <a:spcBef>
                          <a:spcPts val="0"/>
                        </a:spcBef>
                        <a:spcAft>
                          <a:spcPts val="0"/>
                        </a:spcAft>
                        <a:buClrTx/>
                        <a:buSzTx/>
                        <a:buFontTx/>
                        <a:buNone/>
                        <a:tabLst/>
                        <a:defRPr/>
                      </a:pPr>
                      <a:r>
                        <a:rPr kumimoji="1" lang="ja-JP" altLang="en-US" sz="1300" dirty="0" smtClean="0"/>
                        <a:t>復旧見込み</a:t>
                      </a:r>
                      <a:endParaRPr kumimoji="1" lang="en-US" altLang="ja-JP" sz="1300" dirty="0" smtClean="0"/>
                    </a:p>
                  </a:txBody>
                  <a:tcPr marL="58044" marR="58044" marT="29022" marB="29022"/>
                </a:tc>
                <a:tc>
                  <a:txBody>
                    <a:bodyPr/>
                    <a:lstStyle/>
                    <a:p>
                      <a:pPr marL="0" marR="0" lvl="0" indent="0" algn="l" defTabSz="1329263" rtl="0" eaLnBrk="1" fontAlgn="auto" latinLnBrk="0" hangingPunct="1">
                        <a:lnSpc>
                          <a:spcPct val="100000"/>
                        </a:lnSpc>
                        <a:spcBef>
                          <a:spcPts val="0"/>
                        </a:spcBef>
                        <a:spcAft>
                          <a:spcPts val="0"/>
                        </a:spcAft>
                        <a:buClrTx/>
                        <a:buSzTx/>
                        <a:buFontTx/>
                        <a:buNone/>
                        <a:tabLst/>
                        <a:defRPr/>
                      </a:pPr>
                      <a:r>
                        <a:rPr kumimoji="1" lang="ja-JP" altLang="en-US" sz="1300" dirty="0" smtClean="0"/>
                        <a:t>停電後１日以内</a:t>
                      </a:r>
                      <a:endParaRPr kumimoji="1" lang="ja-JP" altLang="en-US" sz="1300" dirty="0"/>
                    </a:p>
                  </a:txBody>
                  <a:tcPr marL="58044" marR="58044" marT="29022" marB="29022"/>
                </a:tc>
                <a:tc vMerge="1">
                  <a:txBody>
                    <a:bodyPr/>
                    <a:lstStyle/>
                    <a:p>
                      <a:endParaRPr kumimoji="1" lang="ja-JP" altLang="en-US" sz="2400" dirty="0"/>
                    </a:p>
                  </a:txBody>
                  <a:tcPr/>
                </a:tc>
                <a:extLst>
                  <a:ext uri="{0D108BD9-81ED-4DB2-BD59-A6C34878D82A}">
                    <a16:rowId xmlns:a16="http://schemas.microsoft.com/office/drawing/2014/main" val="1141370804"/>
                  </a:ext>
                </a:extLst>
              </a:tr>
              <a:tr h="451940">
                <a:tc vMerge="1">
                  <a:txBody>
                    <a:bodyPr/>
                    <a:lstStyle/>
                    <a:p>
                      <a:endParaRPr kumimoji="1" lang="ja-JP" altLang="en-US"/>
                    </a:p>
                  </a:txBody>
                  <a:tcPr/>
                </a:tc>
                <a:tc>
                  <a:txBody>
                    <a:bodyPr/>
                    <a:lstStyle/>
                    <a:p>
                      <a:pPr marL="0" marR="0" lvl="0" indent="0" algn="l" defTabSz="1329263" rtl="0" eaLnBrk="1" fontAlgn="auto" latinLnBrk="0" hangingPunct="1">
                        <a:lnSpc>
                          <a:spcPct val="100000"/>
                        </a:lnSpc>
                        <a:spcBef>
                          <a:spcPts val="0"/>
                        </a:spcBef>
                        <a:spcAft>
                          <a:spcPts val="0"/>
                        </a:spcAft>
                        <a:buClrTx/>
                        <a:buSzTx/>
                        <a:buFontTx/>
                        <a:buNone/>
                        <a:tabLst/>
                        <a:defRPr/>
                      </a:pPr>
                      <a:r>
                        <a:rPr kumimoji="1" lang="ja-JP" altLang="en-US" sz="1300" dirty="0" smtClean="0"/>
                        <a:t>大まかな停電原因、復旧作業、状況写真</a:t>
                      </a:r>
                    </a:p>
                  </a:txBody>
                  <a:tcPr marL="58044" marR="58044" marT="29022" marB="29022"/>
                </a:tc>
                <a:tc>
                  <a:txBody>
                    <a:bodyPr/>
                    <a:lstStyle/>
                    <a:p>
                      <a:pPr marL="0" marR="0" lvl="0" indent="0" algn="l" defTabSz="1329263" rtl="0" eaLnBrk="1" fontAlgn="auto" latinLnBrk="0" hangingPunct="1">
                        <a:lnSpc>
                          <a:spcPct val="100000"/>
                        </a:lnSpc>
                        <a:spcBef>
                          <a:spcPts val="0"/>
                        </a:spcBef>
                        <a:spcAft>
                          <a:spcPts val="0"/>
                        </a:spcAft>
                        <a:buClrTx/>
                        <a:buSzTx/>
                        <a:buFontTx/>
                        <a:buNone/>
                        <a:tabLst/>
                        <a:defRPr/>
                      </a:pPr>
                      <a:r>
                        <a:rPr kumimoji="1" lang="ja-JP" altLang="en-US" sz="1300" dirty="0" smtClean="0"/>
                        <a:t>停電後１日以内</a:t>
                      </a:r>
                      <a:endParaRPr kumimoji="1" lang="ja-JP" altLang="en-US" sz="1300" dirty="0"/>
                    </a:p>
                  </a:txBody>
                  <a:tcPr marL="58044" marR="58044" marT="29022" marB="29022"/>
                </a:tc>
                <a:tc>
                  <a:txBody>
                    <a:bodyPr/>
                    <a:lstStyle/>
                    <a:p>
                      <a:r>
                        <a:rPr kumimoji="1" lang="ja-JP" altLang="en-US" sz="1300" dirty="0" smtClean="0"/>
                        <a:t>国として停電復旧作業をサポートできることがないか検討するため。</a:t>
                      </a:r>
                      <a:endParaRPr kumimoji="1" lang="ja-JP" altLang="en-US" sz="1300" dirty="0"/>
                    </a:p>
                  </a:txBody>
                  <a:tcPr marL="58044" marR="58044" marT="29022" marB="29022"/>
                </a:tc>
                <a:extLst>
                  <a:ext uri="{0D108BD9-81ED-4DB2-BD59-A6C34878D82A}">
                    <a16:rowId xmlns:a16="http://schemas.microsoft.com/office/drawing/2014/main" val="2109471344"/>
                  </a:ext>
                </a:extLst>
              </a:tr>
              <a:tr h="451940">
                <a:tc vMerge="1">
                  <a:txBody>
                    <a:bodyPr/>
                    <a:lstStyle/>
                    <a:p>
                      <a:endParaRPr kumimoji="1" lang="ja-JP" altLang="en-US" sz="2400" dirty="0"/>
                    </a:p>
                  </a:txBody>
                  <a:tcPr/>
                </a:tc>
                <a:tc>
                  <a:txBody>
                    <a:bodyPr/>
                    <a:lstStyle/>
                    <a:p>
                      <a:pPr marL="0" marR="0" lvl="0" indent="0" algn="l" defTabSz="1329263" rtl="0" eaLnBrk="1" fontAlgn="auto" latinLnBrk="0" hangingPunct="1">
                        <a:lnSpc>
                          <a:spcPct val="100000"/>
                        </a:lnSpc>
                        <a:spcBef>
                          <a:spcPts val="0"/>
                        </a:spcBef>
                        <a:spcAft>
                          <a:spcPts val="0"/>
                        </a:spcAft>
                        <a:buClrTx/>
                        <a:buSzTx/>
                        <a:buFontTx/>
                        <a:buNone/>
                        <a:tabLst/>
                        <a:defRPr/>
                      </a:pPr>
                      <a:r>
                        <a:rPr kumimoji="1" lang="ja-JP" altLang="en-US" sz="1300" dirty="0" smtClean="0"/>
                        <a:t>（長期化する場合）詳細なエリアの停電原因</a:t>
                      </a:r>
                      <a:endParaRPr kumimoji="1" lang="ja-JP" altLang="en-US" sz="1300" dirty="0"/>
                    </a:p>
                  </a:txBody>
                  <a:tcPr marL="58044" marR="58044" marT="29022" marB="29022"/>
                </a:tc>
                <a:tc>
                  <a:txBody>
                    <a:bodyPr/>
                    <a:lstStyle/>
                    <a:p>
                      <a:pPr marL="0" marR="0" lvl="0" indent="0" algn="l" defTabSz="1329263" rtl="0" eaLnBrk="1" fontAlgn="auto" latinLnBrk="0" hangingPunct="1">
                        <a:lnSpc>
                          <a:spcPct val="100000"/>
                        </a:lnSpc>
                        <a:spcBef>
                          <a:spcPts val="0"/>
                        </a:spcBef>
                        <a:spcAft>
                          <a:spcPts val="0"/>
                        </a:spcAft>
                        <a:buClrTx/>
                        <a:buSzTx/>
                        <a:buFontTx/>
                        <a:buNone/>
                        <a:tabLst/>
                        <a:defRPr/>
                      </a:pPr>
                      <a:r>
                        <a:rPr kumimoji="1" lang="ja-JP" altLang="en-US" sz="1300" dirty="0" smtClean="0"/>
                        <a:t>停電後数日以内</a:t>
                      </a:r>
                      <a:endParaRPr kumimoji="1" lang="ja-JP" altLang="en-US" sz="1300" dirty="0"/>
                    </a:p>
                  </a:txBody>
                  <a:tcPr marL="58044" marR="58044" marT="29022" marB="29022"/>
                </a:tc>
                <a:tc>
                  <a:txBody>
                    <a:bodyPr/>
                    <a:lstStyle/>
                    <a:p>
                      <a:pPr marL="0" marR="0" lvl="0" indent="0" algn="l" defTabSz="1329263" rtl="0" eaLnBrk="1" fontAlgn="auto" latinLnBrk="0" hangingPunct="1">
                        <a:lnSpc>
                          <a:spcPct val="100000"/>
                        </a:lnSpc>
                        <a:spcBef>
                          <a:spcPts val="0"/>
                        </a:spcBef>
                        <a:spcAft>
                          <a:spcPts val="0"/>
                        </a:spcAft>
                        <a:buClrTx/>
                        <a:buSzTx/>
                        <a:buFontTx/>
                        <a:buNone/>
                        <a:tabLst/>
                        <a:defRPr/>
                      </a:pPr>
                      <a:r>
                        <a:rPr kumimoji="1" lang="ja-JP" altLang="en-US" sz="1300" dirty="0" smtClean="0"/>
                        <a:t>国として停電復旧作業をサポートできることがないか検討するため（停電長期化エリアへの対応等）。</a:t>
                      </a:r>
                    </a:p>
                  </a:txBody>
                  <a:tcPr marL="58044" marR="58044" marT="29022" marB="29022"/>
                </a:tc>
                <a:extLst>
                  <a:ext uri="{0D108BD9-81ED-4DB2-BD59-A6C34878D82A}">
                    <a16:rowId xmlns:a16="http://schemas.microsoft.com/office/drawing/2014/main" val="152693495"/>
                  </a:ext>
                </a:extLst>
              </a:tr>
              <a:tr h="429482">
                <a:tc rowSpan="2">
                  <a:txBody>
                    <a:bodyPr/>
                    <a:lstStyle/>
                    <a:p>
                      <a:r>
                        <a:rPr kumimoji="1" lang="ja-JP" altLang="en-US" sz="1500" dirty="0" smtClean="0"/>
                        <a:t>電力会社</a:t>
                      </a:r>
                      <a:endParaRPr kumimoji="1" lang="ja-JP" altLang="en-US" sz="1500" dirty="0"/>
                    </a:p>
                  </a:txBody>
                  <a:tcPr marL="58044" marR="58044" marT="29022" marB="29022">
                    <a:solidFill>
                      <a:schemeClr val="bg1">
                        <a:lumMod val="85000"/>
                      </a:schemeClr>
                    </a:solidFill>
                  </a:tcPr>
                </a:tc>
                <a:tc>
                  <a:txBody>
                    <a:bodyPr/>
                    <a:lstStyle/>
                    <a:p>
                      <a:r>
                        <a:rPr kumimoji="1" lang="ja-JP" altLang="en-US" sz="1300" dirty="0" smtClean="0"/>
                        <a:t>道路情報</a:t>
                      </a:r>
                      <a:endParaRPr kumimoji="1" lang="en-US" altLang="ja-JP" sz="1300" dirty="0" smtClean="0"/>
                    </a:p>
                  </a:txBody>
                  <a:tcPr marL="58044" marR="58044" marT="29022" marB="29022"/>
                </a:tc>
                <a:tc>
                  <a:txBody>
                    <a:bodyPr/>
                    <a:lstStyle/>
                    <a:p>
                      <a:r>
                        <a:rPr kumimoji="1" lang="ja-JP" altLang="en-US" sz="1300" dirty="0" smtClean="0"/>
                        <a:t>停電発生後すぐ</a:t>
                      </a:r>
                      <a:endParaRPr kumimoji="1" lang="en-US" altLang="ja-JP" sz="1300" dirty="0" smtClean="0"/>
                    </a:p>
                  </a:txBody>
                  <a:tcPr marL="58044" marR="58044" marT="29022" marB="29022"/>
                </a:tc>
                <a:tc>
                  <a:txBody>
                    <a:bodyPr/>
                    <a:lstStyle/>
                    <a:p>
                      <a:r>
                        <a:rPr kumimoji="1" lang="ja-JP" altLang="en-US" sz="1300" dirty="0" smtClean="0"/>
                        <a:t>巡視計画の策定に必要。</a:t>
                      </a:r>
                    </a:p>
                  </a:txBody>
                  <a:tcPr marL="58044" marR="58044" marT="29022" marB="29022"/>
                </a:tc>
                <a:extLst>
                  <a:ext uri="{0D108BD9-81ED-4DB2-BD59-A6C34878D82A}">
                    <a16:rowId xmlns:a16="http://schemas.microsoft.com/office/drawing/2014/main" val="1633583942"/>
                  </a:ext>
                </a:extLst>
              </a:tr>
              <a:tr h="451940">
                <a:tc vMerge="1">
                  <a:txBody>
                    <a:bodyPr/>
                    <a:lstStyle/>
                    <a:p>
                      <a:endParaRPr kumimoji="1" lang="ja-JP" altLang="en-US"/>
                    </a:p>
                  </a:txBody>
                  <a:tcPr>
                    <a:solidFill>
                      <a:schemeClr val="bg1">
                        <a:lumMod val="85000"/>
                      </a:schemeClr>
                    </a:solidFill>
                  </a:tcPr>
                </a:tc>
                <a:tc>
                  <a:txBody>
                    <a:bodyPr/>
                    <a:lstStyle/>
                    <a:p>
                      <a:r>
                        <a:rPr kumimoji="1" lang="ja-JP" altLang="en-US" sz="1300" dirty="0" smtClean="0"/>
                        <a:t>道路啓開・復旧作業スペース確保等の見込み</a:t>
                      </a:r>
                      <a:endParaRPr kumimoji="1" lang="en-US" altLang="ja-JP" sz="1300" dirty="0" smtClean="0"/>
                    </a:p>
                  </a:txBody>
                  <a:tcPr marL="58044" marR="58044" marT="29022" marB="2902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dirty="0" smtClean="0"/>
                        <a:t>停電後１日以内</a:t>
                      </a:r>
                    </a:p>
                  </a:txBody>
                  <a:tcPr marL="58044" marR="58044" marT="29022" marB="29022"/>
                </a:tc>
                <a:tc>
                  <a:txBody>
                    <a:bodyPr/>
                    <a:lstStyle/>
                    <a:p>
                      <a:r>
                        <a:rPr kumimoji="1" lang="ja-JP" altLang="en-US" sz="1300" dirty="0" smtClean="0"/>
                        <a:t>復旧作業計画策定に必要。</a:t>
                      </a:r>
                      <a:endParaRPr kumimoji="1" lang="ja-JP" altLang="en-US" sz="1300" dirty="0"/>
                    </a:p>
                  </a:txBody>
                  <a:tcPr marL="58044" marR="58044" marT="29022" marB="29022"/>
                </a:tc>
                <a:extLst>
                  <a:ext uri="{0D108BD9-81ED-4DB2-BD59-A6C34878D82A}">
                    <a16:rowId xmlns:a16="http://schemas.microsoft.com/office/drawing/2014/main" val="3480194837"/>
                  </a:ext>
                </a:extLst>
              </a:tr>
            </a:tbl>
          </a:graphicData>
        </a:graphic>
      </p:graphicFrame>
    </p:spTree>
    <p:extLst>
      <p:ext uri="{BB962C8B-B14F-4D97-AF65-F5344CB8AC3E}">
        <p14:creationId xmlns:p14="http://schemas.microsoft.com/office/powerpoint/2010/main" val="289495763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4632</TotalTime>
  <Words>331</Words>
  <Application>Microsoft Office PowerPoint</Application>
  <PresentationFormat>画面に合わせる (4:3)</PresentationFormat>
  <Paragraphs>48</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Ｐゴシック</vt:lpstr>
      <vt:lpstr>Arial</vt:lpstr>
      <vt:lpstr>Calibri</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新保 明彦</dc:creator>
  <cp:lastModifiedBy>Windows ユーザー</cp:lastModifiedBy>
  <cp:revision>1173</cp:revision>
  <dcterms:created xsi:type="dcterms:W3CDTF">2018-06-15T08:55:11Z</dcterms:created>
  <dcterms:modified xsi:type="dcterms:W3CDTF">2019-04-12T09:33:43Z</dcterms:modified>
</cp:coreProperties>
</file>