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70" d="100"/>
          <a:sy n="70" d="100"/>
        </p:scale>
        <p:origin x="13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154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6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50" y="1803400"/>
            <a:ext cx="79121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0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Taisei メディア</cp:lastModifiedBy>
  <cp:revision>1174</cp:revision>
  <dcterms:created xsi:type="dcterms:W3CDTF">2018-06-15T08:55:11Z</dcterms:created>
  <dcterms:modified xsi:type="dcterms:W3CDTF">2019-06-10T02:00:46Z</dcterms:modified>
</cp:coreProperties>
</file>