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 varScale="1">
        <p:scale>
          <a:sx n="70" d="100"/>
          <a:sy n="70" d="100"/>
        </p:scale>
        <p:origin x="137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666868"/>
            <a:ext cx="8964488" cy="5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297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4629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Taisei メディア</cp:lastModifiedBy>
  <cp:revision>1173</cp:revision>
  <dcterms:created xsi:type="dcterms:W3CDTF">2018-06-15T08:55:11Z</dcterms:created>
  <dcterms:modified xsi:type="dcterms:W3CDTF">2019-06-10T00:59:11Z</dcterms:modified>
</cp:coreProperties>
</file>