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622" r:id="rId2"/>
    <p:sldId id="623" r:id="rId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4103" autoAdjust="0"/>
  </p:normalViewPr>
  <p:slideViewPr>
    <p:cSldViewPr>
      <p:cViewPr varScale="1">
        <p:scale>
          <a:sx n="78" d="100"/>
          <a:sy n="78" d="100"/>
        </p:scale>
        <p:origin x="15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C7A53-546A-40EB-B044-74EE84F31EF8}" type="datetimeFigureOut">
              <a:rPr kumimoji="1" lang="ja-JP" altLang="en-US" smtClean="0"/>
              <a:t>2019/6/10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484CF-C8D3-4C26-8412-28C4BCE1FD8C}" type="slidenum">
              <a:rPr kumimoji="1" lang="ja-JP" altLang="en-US" smtClean="0"/>
              <a:t>‹#›</a:t>
            </a:fld>
            <a:endParaRPr kumimoji="1" lang="ja-JP" altLang="en-US"/>
          </a:p>
        </p:txBody>
      </p:sp>
    </p:spTree>
    <p:extLst>
      <p:ext uri="{BB962C8B-B14F-4D97-AF65-F5344CB8AC3E}">
        <p14:creationId xmlns:p14="http://schemas.microsoft.com/office/powerpoint/2010/main" val="1615342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57238"/>
            <a:ext cx="4873625" cy="36560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44351" rtl="0" eaLnBrk="1" fontAlgn="base" latinLnBrk="0" hangingPunct="1">
              <a:lnSpc>
                <a:spcPct val="100000"/>
              </a:lnSpc>
              <a:spcBef>
                <a:spcPct val="0"/>
              </a:spcBef>
              <a:spcAft>
                <a:spcPct val="0"/>
              </a:spcAft>
              <a:buClrTx/>
              <a:buSzTx/>
              <a:buFont typeface="Arial" panose="020B0604020202020204" pitchFamily="34" charset="0"/>
              <a:buNone/>
              <a:tabLst/>
              <a:defRPr/>
            </a:pPr>
            <a:fld id="{393E0F7C-638D-4A34-9B6F-BD71009AB568}" type="slidenum">
              <a:rPr kumimoji="0" lang="en-US" altLang="ja-JP" sz="11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明朝" panose="02020600040205080304" pitchFamily="18" charset="-128"/>
                <a:cs typeface="+mn-cs"/>
              </a:rPr>
              <a:pPr marL="0" marR="0" lvl="0" indent="0" algn="r" defTabSz="944351" rtl="0" eaLnBrk="1" fontAlgn="base" latinLnBrk="0" hangingPunct="1">
                <a:lnSpc>
                  <a:spcPct val="100000"/>
                </a:lnSpc>
                <a:spcBef>
                  <a:spcPct val="0"/>
                </a:spcBef>
                <a:spcAft>
                  <a:spcPct val="0"/>
                </a:spcAft>
                <a:buClrTx/>
                <a:buSzTx/>
                <a:buFont typeface="Arial" panose="020B0604020202020204" pitchFamily="34" charset="0"/>
                <a:buNone/>
                <a:tabLst/>
                <a:defRPr/>
              </a:pPr>
              <a:t>1</a:t>
            </a:fld>
            <a:endParaRPr kumimoji="0" lang="en-US" altLang="ja-JP" sz="1100" b="0" i="0" u="none" strike="noStrike" kern="1200" cap="none" spc="0" normalizeH="0" baseline="0" noProof="0">
              <a:ln>
                <a:noFill/>
              </a:ln>
              <a:solidFill>
                <a:srgbClr val="000000"/>
              </a:solidFill>
              <a:effectLst/>
              <a:uLnTx/>
              <a:uFillTx/>
              <a:latin typeface="Times New Roman" panose="02020603050405020304" pitchFamily="18" charset="0"/>
              <a:ea typeface="ＭＳ Ｐ明朝" panose="02020600040205080304" pitchFamily="18" charset="-128"/>
              <a:cs typeface="+mn-cs"/>
            </a:endParaRPr>
          </a:p>
        </p:txBody>
      </p:sp>
    </p:spTree>
    <p:extLst>
      <p:ext uri="{BB962C8B-B14F-4D97-AF65-F5344CB8AC3E}">
        <p14:creationId xmlns:p14="http://schemas.microsoft.com/office/powerpoint/2010/main" val="359709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57238"/>
            <a:ext cx="4873625" cy="36560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44351" rtl="0" eaLnBrk="1" fontAlgn="base" latinLnBrk="0" hangingPunct="1">
              <a:lnSpc>
                <a:spcPct val="100000"/>
              </a:lnSpc>
              <a:spcBef>
                <a:spcPct val="0"/>
              </a:spcBef>
              <a:spcAft>
                <a:spcPct val="0"/>
              </a:spcAft>
              <a:buClrTx/>
              <a:buSzTx/>
              <a:buFont typeface="Arial" panose="020B0604020202020204" pitchFamily="34" charset="0"/>
              <a:buNone/>
              <a:tabLst/>
              <a:defRPr/>
            </a:pPr>
            <a:fld id="{393E0F7C-638D-4A34-9B6F-BD71009AB568}" type="slidenum">
              <a:rPr kumimoji="0" lang="en-US" altLang="ja-JP" sz="11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明朝" panose="02020600040205080304" pitchFamily="18" charset="-128"/>
                <a:cs typeface="+mn-cs"/>
              </a:rPr>
              <a:pPr marL="0" marR="0" lvl="0" indent="0" algn="r" defTabSz="944351"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en-US" altLang="ja-JP" sz="1100" b="0" i="0" u="none" strike="noStrike" kern="1200" cap="none" spc="0" normalizeH="0" baseline="0" noProof="0">
              <a:ln>
                <a:noFill/>
              </a:ln>
              <a:solidFill>
                <a:srgbClr val="000000"/>
              </a:solidFill>
              <a:effectLst/>
              <a:uLnTx/>
              <a:uFillTx/>
              <a:latin typeface="Times New Roman" panose="02020603050405020304" pitchFamily="18" charset="0"/>
              <a:ea typeface="ＭＳ Ｐ明朝" panose="02020600040205080304" pitchFamily="18" charset="-128"/>
              <a:cs typeface="+mn-cs"/>
            </a:endParaRPr>
          </a:p>
        </p:txBody>
      </p:sp>
    </p:spTree>
    <p:extLst>
      <p:ext uri="{BB962C8B-B14F-4D97-AF65-F5344CB8AC3E}">
        <p14:creationId xmlns:p14="http://schemas.microsoft.com/office/powerpoint/2010/main" val="296291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D889BBD-37D2-4A12-A0F7-5D711BAA21A0}" type="datetime1">
              <a:rPr kumimoji="1" lang="ja-JP" altLang="en-US" smtClean="0"/>
              <a:t>2019/6/10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4F64989-2333-4D91-BBD4-B1243B4798CF}" type="datetime1">
              <a:rPr kumimoji="1" lang="ja-JP" altLang="en-US" smtClean="0"/>
              <a:t>2019/6/10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A4EB1DB-FBAB-4C1C-9F54-48264056C6A1}" type="datetime1">
              <a:rPr kumimoji="1" lang="ja-JP" altLang="en-US" smtClean="0"/>
              <a:t>2019/6/10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5" name="日付プレースホルダ 4"/>
          <p:cNvSpPr>
            <a:spLocks noGrp="1"/>
          </p:cNvSpPr>
          <p:nvPr>
            <p:ph type="dt" sz="half" idx="10"/>
          </p:nvPr>
        </p:nvSpPr>
        <p:spPr/>
        <p:txBody>
          <a:bodyPr/>
          <a:lstStyle/>
          <a:p>
            <a:fld id="{31B7EE11-3B14-4C58-9105-0ACFFACDD3BD}" type="datetime1">
              <a:rPr kumimoji="1" lang="ja-JP" altLang="en-US" smtClean="0"/>
              <a:t>2019/6/10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図プレースホルダー 10"/>
          <p:cNvSpPr>
            <a:spLocks noGrp="1" noChangeAspect="1"/>
          </p:cNvSpPr>
          <p:nvPr>
            <p:ph type="pic" sz="quarter" idx="13"/>
          </p:nvPr>
        </p:nvSpPr>
        <p:spPr>
          <a:xfrm>
            <a:off x="107504" y="836713"/>
            <a:ext cx="2872483" cy="2952328"/>
          </a:xfrm>
        </p:spPr>
        <p:txBody>
          <a:bodyPr/>
          <a:lstStyle/>
          <a:p>
            <a:endParaRPr kumimoji="1" lang="ja-JP" altLang="en-US"/>
          </a:p>
        </p:txBody>
      </p:sp>
      <p:sp>
        <p:nvSpPr>
          <p:cNvPr id="12" name="図プレースホルダー 10"/>
          <p:cNvSpPr>
            <a:spLocks noGrp="1" noChangeAspect="1"/>
          </p:cNvSpPr>
          <p:nvPr>
            <p:ph type="pic" sz="quarter" idx="14"/>
          </p:nvPr>
        </p:nvSpPr>
        <p:spPr>
          <a:xfrm>
            <a:off x="3131840" y="836712"/>
            <a:ext cx="2873891" cy="2953775"/>
          </a:xfrm>
        </p:spPr>
        <p:txBody>
          <a:bodyPr/>
          <a:lstStyle/>
          <a:p>
            <a:endParaRPr kumimoji="1" lang="ja-JP" altLang="en-US"/>
          </a:p>
        </p:txBody>
      </p:sp>
      <p:sp>
        <p:nvSpPr>
          <p:cNvPr id="14" name="テキスト プレースホルダー 13"/>
          <p:cNvSpPr>
            <a:spLocks noGrp="1"/>
          </p:cNvSpPr>
          <p:nvPr>
            <p:ph type="body" sz="quarter" idx="15"/>
          </p:nvPr>
        </p:nvSpPr>
        <p:spPr>
          <a:xfrm>
            <a:off x="179512" y="6381328"/>
            <a:ext cx="8784976" cy="404105"/>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smtClean="0"/>
              <a:t>マスター テキストの書式設定</a:t>
            </a:r>
            <a:endParaRPr kumimoji="1" lang="ja-JP" altLang="en-US"/>
          </a:p>
        </p:txBody>
      </p:sp>
      <p:sp>
        <p:nvSpPr>
          <p:cNvPr id="16" name="テキスト プレースホルダー 15"/>
          <p:cNvSpPr>
            <a:spLocks noGrp="1"/>
          </p:cNvSpPr>
          <p:nvPr>
            <p:ph type="body" sz="quarter" idx="16"/>
          </p:nvPr>
        </p:nvSpPr>
        <p:spPr>
          <a:xfrm>
            <a:off x="107504" y="836712"/>
            <a:ext cx="3302507" cy="400110"/>
          </a:xfrm>
          <a:solidFill>
            <a:srgbClr val="002060"/>
          </a:solidFill>
        </p:spPr>
        <p:txBody>
          <a:bodyPr wrap="none" anchor="t" anchorCtr="0">
            <a:spAutoFit/>
          </a:bodyPr>
          <a:lstStyle>
            <a:lvl1pPr marL="0" indent="0">
              <a:buNone/>
              <a:defRPr sz="20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kumimoji="1" lang="ja-JP" altLang="en-US" smtClean="0"/>
              <a:t>マスター テキストの書式設定</a:t>
            </a:r>
          </a:p>
        </p:txBody>
      </p:sp>
      <p:sp>
        <p:nvSpPr>
          <p:cNvPr id="13" name="図プレースホルダー 10"/>
          <p:cNvSpPr>
            <a:spLocks noGrp="1" noChangeAspect="1"/>
          </p:cNvSpPr>
          <p:nvPr>
            <p:ph type="pic" sz="quarter" idx="18"/>
          </p:nvPr>
        </p:nvSpPr>
        <p:spPr>
          <a:xfrm>
            <a:off x="6162605" y="836712"/>
            <a:ext cx="2873891" cy="2953775"/>
          </a:xfrm>
        </p:spPr>
        <p:txBody>
          <a:bodyPr/>
          <a:lstStyle/>
          <a:p>
            <a:endParaRPr kumimoji="1" lang="ja-JP" altLang="en-US"/>
          </a:p>
        </p:txBody>
      </p:sp>
      <p:sp>
        <p:nvSpPr>
          <p:cNvPr id="15" name="テキスト プレースホルダー 15"/>
          <p:cNvSpPr>
            <a:spLocks noGrp="1"/>
          </p:cNvSpPr>
          <p:nvPr>
            <p:ph type="body" sz="quarter" idx="19"/>
          </p:nvPr>
        </p:nvSpPr>
        <p:spPr>
          <a:xfrm>
            <a:off x="3125953" y="836712"/>
            <a:ext cx="3302507" cy="400110"/>
          </a:xfrm>
          <a:solidFill>
            <a:srgbClr val="002060"/>
          </a:solidFill>
        </p:spPr>
        <p:txBody>
          <a:bodyPr wrap="none" anchor="t" anchorCtr="0">
            <a:spAutoFit/>
          </a:bodyPr>
          <a:lstStyle>
            <a:lvl1pPr marL="0" indent="0">
              <a:buNone/>
              <a:defRPr sz="20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kumimoji="1" lang="ja-JP" altLang="en-US" smtClean="0"/>
              <a:t>マスター テキストの書式設定</a:t>
            </a:r>
          </a:p>
        </p:txBody>
      </p:sp>
      <p:sp>
        <p:nvSpPr>
          <p:cNvPr id="18" name="テキスト プレースホルダー 15"/>
          <p:cNvSpPr>
            <a:spLocks noGrp="1"/>
          </p:cNvSpPr>
          <p:nvPr>
            <p:ph type="body" sz="quarter" idx="20"/>
          </p:nvPr>
        </p:nvSpPr>
        <p:spPr>
          <a:xfrm>
            <a:off x="6156176" y="836712"/>
            <a:ext cx="3302507" cy="400110"/>
          </a:xfrm>
          <a:solidFill>
            <a:srgbClr val="002060"/>
          </a:solidFill>
        </p:spPr>
        <p:txBody>
          <a:bodyPr wrap="none" anchor="t" anchorCtr="0">
            <a:spAutoFit/>
          </a:bodyPr>
          <a:lstStyle>
            <a:lvl1pPr marL="0" indent="0">
              <a:buNone/>
              <a:defRPr sz="20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kumimoji="1" lang="ja-JP" altLang="en-US" smtClean="0"/>
              <a:t>マスター テキストの書式設定</a:t>
            </a:r>
          </a:p>
        </p:txBody>
      </p:sp>
      <p:sp>
        <p:nvSpPr>
          <p:cNvPr id="21" name="図プレースホルダー 10"/>
          <p:cNvSpPr>
            <a:spLocks noGrp="1" noChangeAspect="1"/>
          </p:cNvSpPr>
          <p:nvPr>
            <p:ph type="pic" sz="quarter" idx="21"/>
          </p:nvPr>
        </p:nvSpPr>
        <p:spPr>
          <a:xfrm>
            <a:off x="107504" y="3859602"/>
            <a:ext cx="2872483" cy="2952328"/>
          </a:xfrm>
        </p:spPr>
        <p:txBody>
          <a:bodyPr/>
          <a:lstStyle/>
          <a:p>
            <a:endParaRPr kumimoji="1" lang="ja-JP" altLang="en-US"/>
          </a:p>
        </p:txBody>
      </p:sp>
      <p:sp>
        <p:nvSpPr>
          <p:cNvPr id="22" name="図プレースホルダー 10"/>
          <p:cNvSpPr>
            <a:spLocks noGrp="1" noChangeAspect="1"/>
          </p:cNvSpPr>
          <p:nvPr>
            <p:ph type="pic" sz="quarter" idx="22"/>
          </p:nvPr>
        </p:nvSpPr>
        <p:spPr>
          <a:xfrm>
            <a:off x="3131840" y="3859601"/>
            <a:ext cx="2873891" cy="2953775"/>
          </a:xfrm>
        </p:spPr>
        <p:txBody>
          <a:bodyPr/>
          <a:lstStyle/>
          <a:p>
            <a:endParaRPr kumimoji="1" lang="ja-JP" altLang="en-US"/>
          </a:p>
        </p:txBody>
      </p:sp>
      <p:sp>
        <p:nvSpPr>
          <p:cNvPr id="23" name="図プレースホルダー 10"/>
          <p:cNvSpPr>
            <a:spLocks noGrp="1" noChangeAspect="1"/>
          </p:cNvSpPr>
          <p:nvPr>
            <p:ph type="pic" sz="quarter" idx="23"/>
          </p:nvPr>
        </p:nvSpPr>
        <p:spPr>
          <a:xfrm>
            <a:off x="6162605" y="3859601"/>
            <a:ext cx="2873891" cy="2953775"/>
          </a:xfrm>
        </p:spPr>
        <p:txBody>
          <a:bodyPr/>
          <a:lstStyle/>
          <a:p>
            <a:endParaRPr kumimoji="1" lang="ja-JP" altLang="en-US"/>
          </a:p>
        </p:txBody>
      </p:sp>
      <p:sp>
        <p:nvSpPr>
          <p:cNvPr id="24" name="テキスト プレースホルダー 15"/>
          <p:cNvSpPr>
            <a:spLocks noGrp="1"/>
          </p:cNvSpPr>
          <p:nvPr>
            <p:ph type="body" sz="quarter" idx="24"/>
          </p:nvPr>
        </p:nvSpPr>
        <p:spPr>
          <a:xfrm>
            <a:off x="101617" y="3861048"/>
            <a:ext cx="3302507" cy="400110"/>
          </a:xfrm>
          <a:solidFill>
            <a:srgbClr val="002060"/>
          </a:solidFill>
        </p:spPr>
        <p:txBody>
          <a:bodyPr wrap="none" anchor="t" anchorCtr="0">
            <a:spAutoFit/>
          </a:bodyPr>
          <a:lstStyle>
            <a:lvl1pPr marL="0" indent="0">
              <a:buNone/>
              <a:defRPr sz="20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kumimoji="1" lang="ja-JP" altLang="en-US" smtClean="0"/>
              <a:t>マスター テキストの書式設定</a:t>
            </a:r>
          </a:p>
        </p:txBody>
      </p:sp>
      <p:sp>
        <p:nvSpPr>
          <p:cNvPr id="25" name="テキスト プレースホルダー 15"/>
          <p:cNvSpPr>
            <a:spLocks noGrp="1"/>
          </p:cNvSpPr>
          <p:nvPr>
            <p:ph type="body" sz="quarter" idx="25"/>
          </p:nvPr>
        </p:nvSpPr>
        <p:spPr>
          <a:xfrm>
            <a:off x="3120066" y="3861048"/>
            <a:ext cx="3302507" cy="400110"/>
          </a:xfrm>
          <a:solidFill>
            <a:srgbClr val="002060"/>
          </a:solidFill>
        </p:spPr>
        <p:txBody>
          <a:bodyPr wrap="none" anchor="t" anchorCtr="0">
            <a:spAutoFit/>
          </a:bodyPr>
          <a:lstStyle>
            <a:lvl1pPr marL="0" indent="0">
              <a:buNone/>
              <a:defRPr sz="20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kumimoji="1" lang="ja-JP" altLang="en-US" smtClean="0"/>
              <a:t>マスター テキストの書式設定</a:t>
            </a:r>
          </a:p>
        </p:txBody>
      </p:sp>
      <p:sp>
        <p:nvSpPr>
          <p:cNvPr id="26" name="テキスト プレースホルダー 15"/>
          <p:cNvSpPr>
            <a:spLocks noGrp="1"/>
          </p:cNvSpPr>
          <p:nvPr>
            <p:ph type="body" sz="quarter" idx="26"/>
          </p:nvPr>
        </p:nvSpPr>
        <p:spPr>
          <a:xfrm>
            <a:off x="6150289" y="3861048"/>
            <a:ext cx="3302507" cy="400110"/>
          </a:xfrm>
          <a:solidFill>
            <a:srgbClr val="002060"/>
          </a:solidFill>
        </p:spPr>
        <p:txBody>
          <a:bodyPr wrap="none" anchor="t" anchorCtr="0">
            <a:spAutoFit/>
          </a:bodyPr>
          <a:lstStyle>
            <a:lvl1pPr marL="0" indent="0">
              <a:buNone/>
              <a:defRPr sz="20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kumimoji="1" lang="ja-JP" altLang="en-US" smtClean="0"/>
              <a:t>マスター テキストの書式設定</a:t>
            </a:r>
          </a:p>
        </p:txBody>
      </p:sp>
      <p:sp>
        <p:nvSpPr>
          <p:cNvPr id="27" name="テキスト プレースホルダー 3"/>
          <p:cNvSpPr>
            <a:spLocks noGrp="1"/>
          </p:cNvSpPr>
          <p:nvPr>
            <p:ph type="body" sz="quarter" idx="27"/>
          </p:nvPr>
        </p:nvSpPr>
        <p:spPr>
          <a:xfrm>
            <a:off x="179512" y="620688"/>
            <a:ext cx="8928992" cy="360040"/>
          </a:xfrm>
        </p:spPr>
        <p:txBody>
          <a:bodyPr>
            <a:noAutofit/>
          </a:bodyPr>
          <a:lstStyle>
            <a:lvl1pPr marL="0" indent="0" algn="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kumimoji="1" lang="ja-JP" altLang="en-US" smtClean="0"/>
              <a:t>マスター テキストの書式設定</a:t>
            </a:r>
            <a:endParaRPr kumimoji="1" lang="ja-JP" altLang="en-US"/>
          </a:p>
        </p:txBody>
      </p:sp>
    </p:spTree>
    <p:extLst>
      <p:ext uri="{BB962C8B-B14F-4D97-AF65-F5344CB8AC3E}">
        <p14:creationId xmlns:p14="http://schemas.microsoft.com/office/powerpoint/2010/main" val="1106915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E50CDD-977B-421E-B706-88C1E0EBCF24}" type="datetime1">
              <a:rPr kumimoji="1" lang="ja-JP" altLang="en-US" smtClean="0"/>
              <a:t>2019/6/10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1E5B465-F574-4BE7-934D-A837D079E19F}" type="datetime1">
              <a:rPr kumimoji="1" lang="ja-JP" altLang="en-US" smtClean="0"/>
              <a:t>2019/6/10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BD6C11A-CEDA-4C3F-991A-B586092C5510}" type="datetime1">
              <a:rPr kumimoji="1" lang="ja-JP" altLang="en-US" smtClean="0"/>
              <a:t>2019/6/10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46F0353-2CFC-42AD-8EE0-6897A96F9B53}" type="datetime1">
              <a:rPr kumimoji="1" lang="ja-JP" altLang="en-US" smtClean="0"/>
              <a:t>2019/6/10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A5945F9-9DB0-47C9-86A2-DCFE54CBD06A}" type="datetime1">
              <a:rPr kumimoji="1" lang="ja-JP" altLang="en-US" smtClean="0"/>
              <a:t>2019/6/10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AB57A6-3C86-4AA3-B8B0-4FCE4B05D015}" type="datetime1">
              <a:rPr kumimoji="1" lang="ja-JP" altLang="en-US" smtClean="0"/>
              <a:t>2019/6/10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B8B3BAD-F4C4-4131-BD7D-DCDE79C540A5}" type="datetime1">
              <a:rPr kumimoji="1" lang="ja-JP" altLang="en-US" smtClean="0"/>
              <a:t>2019/6/10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CA12473-53F1-40B5-8D77-70B5A6A2E3BE}" type="datetime1">
              <a:rPr kumimoji="1" lang="ja-JP" altLang="en-US" smtClean="0"/>
              <a:t>2019/6/10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764704"/>
            <a:ext cx="8229600" cy="5544616"/>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289B7-683B-42CA-80E4-5E1981A88EC1}" type="datetime1">
              <a:rPr kumimoji="1" lang="ja-JP" altLang="en-US" smtClean="0"/>
              <a:t>2019/6/10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948264" y="6381328"/>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71501" y="2699342"/>
            <a:ext cx="9007507" cy="3792508"/>
            <a:chOff x="71501" y="2699342"/>
            <a:chExt cx="9007507" cy="3792508"/>
          </a:xfrm>
        </p:grpSpPr>
        <p:sp>
          <p:nvSpPr>
            <p:cNvPr id="5" name="テキスト ボックス 4"/>
            <p:cNvSpPr txBox="1"/>
            <p:nvPr/>
          </p:nvSpPr>
          <p:spPr>
            <a:xfrm>
              <a:off x="189538" y="5922335"/>
              <a:ext cx="8810955" cy="569515"/>
            </a:xfrm>
            <a:prstGeom prst="rect">
              <a:avLst/>
            </a:prstGeom>
            <a:solidFill>
              <a:schemeClr val="bg1"/>
            </a:solidFill>
            <a:ln>
              <a:noFill/>
            </a:ln>
          </p:spPr>
          <p:txBody>
            <a:bodyPr wrap="square" rtlCol="0">
              <a:spAutoFit/>
            </a:bodyPr>
            <a:lstStyle/>
            <a:p>
              <a:pPr marL="492382" indent="-492382" defTabSz="844083" eaLnBrk="0" fontAlgn="base" hangingPunct="0">
                <a:lnSpc>
                  <a:spcPct val="120000"/>
                </a:lnSpc>
                <a:spcBef>
                  <a:spcPct val="0"/>
                </a:spcBef>
                <a:spcAft>
                  <a:spcPct val="0"/>
                </a:spcAft>
              </a:pPr>
              <a:r>
                <a:rPr kumimoji="0"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kumimoji="0"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手法は、「平成２９年度石油ガス等供給事業の保安確保に向けた安全管理技術の調査等事業（ガス工作物技術基準適合性評価等（都市ガス供給における地震時の第１次緊急停止判断基準の最適化））」の手法を採用。</a:t>
              </a:r>
              <a:endParaRPr kumimoji="0" lang="en-US" altLang="zh-TW"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1501" y="2709634"/>
              <a:ext cx="4457481" cy="348109"/>
            </a:xfrm>
            <a:prstGeom prst="rect">
              <a:avLst/>
            </a:prstGeom>
            <a:solidFill>
              <a:srgbClr val="FFFFFF">
                <a:alpha val="89804"/>
              </a:srgbClr>
            </a:solidFill>
            <a:ln w="38100">
              <a:noFill/>
            </a:ln>
          </p:spPr>
          <p:txBody>
            <a:bodyPr wrap="square" rtlCol="0">
              <a:spAutoFit/>
            </a:bodyPr>
            <a:lstStyle/>
            <a:p>
              <a:pPr algn="ctr" defTabSz="844083" eaLnBrk="0" fontAlgn="base" hangingPunct="0">
                <a:spcBef>
                  <a:spcPct val="0"/>
                </a:spcBef>
                <a:spcAft>
                  <a:spcPct val="0"/>
                </a:spcAft>
              </a:pPr>
              <a:r>
                <a:rPr kumimoji="0"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大阪北部地震：地震の揺れの分布</a:t>
              </a:r>
              <a:endParaRPr kumimoji="0"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535997" y="2699342"/>
              <a:ext cx="4543011" cy="348109"/>
            </a:xfrm>
            <a:prstGeom prst="rect">
              <a:avLst/>
            </a:prstGeom>
            <a:solidFill>
              <a:srgbClr val="FFFFFF">
                <a:alpha val="89804"/>
              </a:srgbClr>
            </a:solidFill>
            <a:ln w="38100">
              <a:noFill/>
            </a:ln>
          </p:spPr>
          <p:txBody>
            <a:bodyPr wrap="square" rtlCol="0">
              <a:spAutoFit/>
            </a:bodyPr>
            <a:lstStyle/>
            <a:p>
              <a:pPr algn="ctr" defTabSz="844083" eaLnBrk="0" fontAlgn="base" hangingPunct="0">
                <a:spcBef>
                  <a:spcPct val="0"/>
                </a:spcBef>
                <a:spcAft>
                  <a:spcPct val="0"/>
                </a:spcAft>
              </a:pPr>
              <a:r>
                <a:rPr kumimoji="0"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北海道胆振東部地震：地震の揺れの分布</a:t>
              </a:r>
              <a:endParaRPr kumimoji="0"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01" t="7239" r="24455" b="12127"/>
            <a:stretch/>
          </p:blipFill>
          <p:spPr bwMode="auto">
            <a:xfrm>
              <a:off x="4699382" y="3050555"/>
              <a:ext cx="4233422" cy="287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762" t="10000" r="30304" b="15164"/>
            <a:stretch/>
          </p:blipFill>
          <p:spPr bwMode="auto">
            <a:xfrm>
              <a:off x="145487" y="3031728"/>
              <a:ext cx="4356027" cy="287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5619" t="60624" r="17714" b="11778"/>
            <a:stretch/>
          </p:blipFill>
          <p:spPr bwMode="auto">
            <a:xfrm>
              <a:off x="128639" y="3050556"/>
              <a:ext cx="756083" cy="162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スライド番号プレースホルダー 1"/>
          <p:cNvSpPr>
            <a:spLocks noGrp="1"/>
          </p:cNvSpPr>
          <p:nvPr>
            <p:ph type="sldNum" sz="quarter" idx="10"/>
          </p:nvPr>
        </p:nvSpPr>
        <p:spPr>
          <a:xfrm>
            <a:off x="7259516" y="6652592"/>
            <a:ext cx="1899138" cy="304800"/>
          </a:xfrm>
        </p:spPr>
        <p:txBody>
          <a:bodyPr/>
          <a:lstStyle/>
          <a:p>
            <a:pPr defTabSz="844083" eaLnBrk="0" fontAlgn="base" hangingPunct="0">
              <a:spcBef>
                <a:spcPct val="0"/>
              </a:spcBef>
              <a:spcAft>
                <a:spcPct val="0"/>
              </a:spcAft>
            </a:pPr>
            <a:fld id="{426DAF3B-8A36-42D4-A092-2986CADD6BD5}" type="slidenum">
              <a:rPr kumimoji="0" lang="en-US" altLang="ja-JP" b="1">
                <a:solidFill>
                  <a:srgbClr val="000099"/>
                </a:solidFill>
              </a:rPr>
              <a:pPr defTabSz="844083" eaLnBrk="0" fontAlgn="base" hangingPunct="0">
                <a:spcBef>
                  <a:spcPct val="0"/>
                </a:spcBef>
                <a:spcAft>
                  <a:spcPct val="0"/>
                </a:spcAft>
              </a:pPr>
              <a:t>1</a:t>
            </a:fld>
            <a:endParaRPr kumimoji="0" lang="en-US" altLang="ja-JP" b="1" dirty="0">
              <a:solidFill>
                <a:srgbClr val="000099"/>
              </a:solidFill>
            </a:endParaRPr>
          </a:p>
        </p:txBody>
      </p:sp>
    </p:spTree>
    <p:extLst>
      <p:ext uri="{BB962C8B-B14F-4D97-AF65-F5344CB8AC3E}">
        <p14:creationId xmlns:p14="http://schemas.microsoft.com/office/powerpoint/2010/main" val="3226329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1"/>
          <p:cNvSpPr>
            <a:spLocks noGrp="1"/>
          </p:cNvSpPr>
          <p:nvPr>
            <p:ph type="sldNum" sz="quarter" idx="10"/>
          </p:nvPr>
        </p:nvSpPr>
        <p:spPr>
          <a:xfrm>
            <a:off x="7259516" y="6532022"/>
            <a:ext cx="1899138" cy="281354"/>
          </a:xfrm>
        </p:spPr>
        <p:txBody>
          <a:bodyPr/>
          <a:lstStyle/>
          <a:p>
            <a:pPr defTabSz="844083" eaLnBrk="0" fontAlgn="base" hangingPunct="0">
              <a:spcBef>
                <a:spcPct val="0"/>
              </a:spcBef>
              <a:spcAft>
                <a:spcPct val="0"/>
              </a:spcAft>
            </a:pPr>
            <a:fld id="{426DAF3B-8A36-42D4-A092-2986CADD6BD5}" type="slidenum">
              <a:rPr kumimoji="0" lang="en-US" altLang="ja-JP" b="1">
                <a:solidFill>
                  <a:srgbClr val="000099"/>
                </a:solidFill>
              </a:rPr>
              <a:pPr defTabSz="844083" eaLnBrk="0" fontAlgn="base" hangingPunct="0">
                <a:spcBef>
                  <a:spcPct val="0"/>
                </a:spcBef>
                <a:spcAft>
                  <a:spcPct val="0"/>
                </a:spcAft>
              </a:pPr>
              <a:t>2</a:t>
            </a:fld>
            <a:endParaRPr kumimoji="0" lang="en-US" altLang="ja-JP" b="1" dirty="0">
              <a:solidFill>
                <a:srgbClr val="000099"/>
              </a:solidFill>
            </a:endParaRPr>
          </a:p>
        </p:txBody>
      </p:sp>
      <p:graphicFrame>
        <p:nvGraphicFramePr>
          <p:cNvPr id="25" name="表 24"/>
          <p:cNvGraphicFramePr>
            <a:graphicFrameLocks noGrp="1"/>
          </p:cNvGraphicFramePr>
          <p:nvPr>
            <p:extLst/>
          </p:nvPr>
        </p:nvGraphicFramePr>
        <p:xfrm>
          <a:off x="83321" y="5733249"/>
          <a:ext cx="6682155" cy="553914"/>
        </p:xfrm>
        <a:graphic>
          <a:graphicData uri="http://schemas.openxmlformats.org/drawingml/2006/table">
            <a:tbl>
              <a:tblPr/>
              <a:tblGrid>
                <a:gridCol w="1336431">
                  <a:extLst>
                    <a:ext uri="{9D8B030D-6E8A-4147-A177-3AD203B41FA5}">
                      <a16:colId xmlns:a16="http://schemas.microsoft.com/office/drawing/2014/main" xmlns="" val="20000"/>
                    </a:ext>
                  </a:extLst>
                </a:gridCol>
                <a:gridCol w="445477">
                  <a:extLst>
                    <a:ext uri="{9D8B030D-6E8A-4147-A177-3AD203B41FA5}">
                      <a16:colId xmlns:a16="http://schemas.microsoft.com/office/drawing/2014/main" xmlns="" val="20001"/>
                    </a:ext>
                  </a:extLst>
                </a:gridCol>
                <a:gridCol w="445477">
                  <a:extLst>
                    <a:ext uri="{9D8B030D-6E8A-4147-A177-3AD203B41FA5}">
                      <a16:colId xmlns:a16="http://schemas.microsoft.com/office/drawing/2014/main" xmlns="" val="20002"/>
                    </a:ext>
                  </a:extLst>
                </a:gridCol>
                <a:gridCol w="445477">
                  <a:extLst>
                    <a:ext uri="{9D8B030D-6E8A-4147-A177-3AD203B41FA5}">
                      <a16:colId xmlns:a16="http://schemas.microsoft.com/office/drawing/2014/main" xmlns="" val="20003"/>
                    </a:ext>
                  </a:extLst>
                </a:gridCol>
                <a:gridCol w="445477">
                  <a:extLst>
                    <a:ext uri="{9D8B030D-6E8A-4147-A177-3AD203B41FA5}">
                      <a16:colId xmlns:a16="http://schemas.microsoft.com/office/drawing/2014/main" xmlns="" val="20004"/>
                    </a:ext>
                  </a:extLst>
                </a:gridCol>
                <a:gridCol w="445477">
                  <a:extLst>
                    <a:ext uri="{9D8B030D-6E8A-4147-A177-3AD203B41FA5}">
                      <a16:colId xmlns:a16="http://schemas.microsoft.com/office/drawing/2014/main" xmlns="" val="20005"/>
                    </a:ext>
                  </a:extLst>
                </a:gridCol>
                <a:gridCol w="445477">
                  <a:extLst>
                    <a:ext uri="{9D8B030D-6E8A-4147-A177-3AD203B41FA5}">
                      <a16:colId xmlns:a16="http://schemas.microsoft.com/office/drawing/2014/main" xmlns="" val="20006"/>
                    </a:ext>
                  </a:extLst>
                </a:gridCol>
                <a:gridCol w="445477">
                  <a:extLst>
                    <a:ext uri="{9D8B030D-6E8A-4147-A177-3AD203B41FA5}">
                      <a16:colId xmlns:a16="http://schemas.microsoft.com/office/drawing/2014/main" xmlns="" val="20007"/>
                    </a:ext>
                  </a:extLst>
                </a:gridCol>
                <a:gridCol w="445477">
                  <a:extLst>
                    <a:ext uri="{9D8B030D-6E8A-4147-A177-3AD203B41FA5}">
                      <a16:colId xmlns:a16="http://schemas.microsoft.com/office/drawing/2014/main" xmlns="" val="20008"/>
                    </a:ext>
                  </a:extLst>
                </a:gridCol>
                <a:gridCol w="445477">
                  <a:extLst>
                    <a:ext uri="{9D8B030D-6E8A-4147-A177-3AD203B41FA5}">
                      <a16:colId xmlns:a16="http://schemas.microsoft.com/office/drawing/2014/main" xmlns="" val="20009"/>
                    </a:ext>
                  </a:extLst>
                </a:gridCol>
                <a:gridCol w="445477">
                  <a:extLst>
                    <a:ext uri="{9D8B030D-6E8A-4147-A177-3AD203B41FA5}">
                      <a16:colId xmlns:a16="http://schemas.microsoft.com/office/drawing/2014/main" xmlns="" val="20010"/>
                    </a:ext>
                  </a:extLst>
                </a:gridCol>
                <a:gridCol w="445477">
                  <a:extLst>
                    <a:ext uri="{9D8B030D-6E8A-4147-A177-3AD203B41FA5}">
                      <a16:colId xmlns:a16="http://schemas.microsoft.com/office/drawing/2014/main" xmlns="" val="20011"/>
                    </a:ext>
                  </a:extLst>
                </a:gridCol>
                <a:gridCol w="445477">
                  <a:extLst>
                    <a:ext uri="{9D8B030D-6E8A-4147-A177-3AD203B41FA5}">
                      <a16:colId xmlns:a16="http://schemas.microsoft.com/office/drawing/2014/main" xmlns="" val="20012"/>
                    </a:ext>
                  </a:extLst>
                </a:gridCol>
              </a:tblGrid>
              <a:tr h="184638">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4638">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大阪北部地震</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0.01</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0.01</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0.03</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0.03</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463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北海道胆振東部地震</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5" y="1700634"/>
            <a:ext cx="9114310" cy="3456732"/>
          </a:xfrm>
          <a:prstGeom prst="rect">
            <a:avLst/>
          </a:prstGeom>
        </p:spPr>
      </p:pic>
    </p:spTree>
    <p:extLst>
      <p:ext uri="{BB962C8B-B14F-4D97-AF65-F5344CB8AC3E}">
        <p14:creationId xmlns:p14="http://schemas.microsoft.com/office/powerpoint/2010/main" val="1818405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4631</TotalTime>
  <Words>79</Words>
  <Application>Microsoft Office PowerPoint</Application>
  <PresentationFormat>画面に合わせる (4:3)</PresentationFormat>
  <Paragraphs>46</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ＭＳ Ｐ明朝</vt:lpstr>
      <vt:lpstr>Arial</vt:lpstr>
      <vt:lpstr>Calibri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新保 明彦</dc:creator>
  <cp:lastModifiedBy>media05</cp:lastModifiedBy>
  <cp:revision>1173</cp:revision>
  <dcterms:created xsi:type="dcterms:W3CDTF">2018-06-15T08:55:11Z</dcterms:created>
  <dcterms:modified xsi:type="dcterms:W3CDTF">2019-06-10T02:36:45Z</dcterms:modified>
</cp:coreProperties>
</file>