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620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02" autoAdjust="0"/>
    <p:restoredTop sz="94103" autoAdjust="0"/>
  </p:normalViewPr>
  <p:slideViewPr>
    <p:cSldViewPr>
      <p:cViewPr varScale="1">
        <p:scale>
          <a:sx n="87" d="100"/>
          <a:sy n="87" d="100"/>
        </p:scale>
        <p:origin x="2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C7A53-546A-40EB-B044-74EE84F31EF8}" type="datetimeFigureOut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484CF-C8D3-4C26-8412-28C4BCE1FD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342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9BBD-37D2-4A12-A0F7-5D711BAA21A0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4989-2333-4D91-BBD4-B1243B4798CF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B1DB-FBAB-4C1C-9F54-48264056C6A1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7EE11-3B14-4C58-9105-0ACFFACDD3BD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図プレースホルダー 10"/>
          <p:cNvSpPr>
            <a:spLocks noGrp="1" noChangeAspect="1"/>
          </p:cNvSpPr>
          <p:nvPr>
            <p:ph type="pic" sz="quarter" idx="13"/>
          </p:nvPr>
        </p:nvSpPr>
        <p:spPr>
          <a:xfrm>
            <a:off x="107504" y="836713"/>
            <a:ext cx="2872483" cy="295232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2" name="図プレースホルダー 10"/>
          <p:cNvSpPr>
            <a:spLocks noGrp="1" noChangeAspect="1"/>
          </p:cNvSpPr>
          <p:nvPr>
            <p:ph type="pic" sz="quarter" idx="14"/>
          </p:nvPr>
        </p:nvSpPr>
        <p:spPr>
          <a:xfrm>
            <a:off x="3131840" y="836712"/>
            <a:ext cx="2873891" cy="295377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5"/>
          </p:nvPr>
        </p:nvSpPr>
        <p:spPr>
          <a:xfrm>
            <a:off x="179512" y="6381328"/>
            <a:ext cx="8784976" cy="40410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6"/>
          </p:nvPr>
        </p:nvSpPr>
        <p:spPr>
          <a:xfrm>
            <a:off x="107504" y="836712"/>
            <a:ext cx="3302507" cy="400110"/>
          </a:xfrm>
          <a:solidFill>
            <a:srgbClr val="002060"/>
          </a:solidFill>
        </p:spPr>
        <p:txBody>
          <a:bodyPr wrap="none" anchor="t" anchorCtr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3" name="図プレースホルダー 10"/>
          <p:cNvSpPr>
            <a:spLocks noGrp="1" noChangeAspect="1"/>
          </p:cNvSpPr>
          <p:nvPr>
            <p:ph type="pic" sz="quarter" idx="18"/>
          </p:nvPr>
        </p:nvSpPr>
        <p:spPr>
          <a:xfrm>
            <a:off x="6162605" y="836712"/>
            <a:ext cx="2873891" cy="295377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5" name="テキスト プレースホルダー 15"/>
          <p:cNvSpPr>
            <a:spLocks noGrp="1"/>
          </p:cNvSpPr>
          <p:nvPr>
            <p:ph type="body" sz="quarter" idx="19"/>
          </p:nvPr>
        </p:nvSpPr>
        <p:spPr>
          <a:xfrm>
            <a:off x="3125953" y="836712"/>
            <a:ext cx="3302507" cy="400110"/>
          </a:xfrm>
          <a:solidFill>
            <a:srgbClr val="002060"/>
          </a:solidFill>
        </p:spPr>
        <p:txBody>
          <a:bodyPr wrap="none" anchor="t" anchorCtr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8" name="テキスト プレースホルダー 15"/>
          <p:cNvSpPr>
            <a:spLocks noGrp="1"/>
          </p:cNvSpPr>
          <p:nvPr>
            <p:ph type="body" sz="quarter" idx="20"/>
          </p:nvPr>
        </p:nvSpPr>
        <p:spPr>
          <a:xfrm>
            <a:off x="6156176" y="836712"/>
            <a:ext cx="3302507" cy="400110"/>
          </a:xfrm>
          <a:solidFill>
            <a:srgbClr val="002060"/>
          </a:solidFill>
        </p:spPr>
        <p:txBody>
          <a:bodyPr wrap="none" anchor="t" anchorCtr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21" name="図プレースホルダー 10"/>
          <p:cNvSpPr>
            <a:spLocks noGrp="1" noChangeAspect="1"/>
          </p:cNvSpPr>
          <p:nvPr>
            <p:ph type="pic" sz="quarter" idx="21"/>
          </p:nvPr>
        </p:nvSpPr>
        <p:spPr>
          <a:xfrm>
            <a:off x="107504" y="3859602"/>
            <a:ext cx="2872483" cy="295232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2" name="図プレースホルダー 10"/>
          <p:cNvSpPr>
            <a:spLocks noGrp="1" noChangeAspect="1"/>
          </p:cNvSpPr>
          <p:nvPr>
            <p:ph type="pic" sz="quarter" idx="22"/>
          </p:nvPr>
        </p:nvSpPr>
        <p:spPr>
          <a:xfrm>
            <a:off x="3131840" y="3859601"/>
            <a:ext cx="2873891" cy="295377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3" name="図プレースホルダー 10"/>
          <p:cNvSpPr>
            <a:spLocks noGrp="1" noChangeAspect="1"/>
          </p:cNvSpPr>
          <p:nvPr>
            <p:ph type="pic" sz="quarter" idx="23"/>
          </p:nvPr>
        </p:nvSpPr>
        <p:spPr>
          <a:xfrm>
            <a:off x="6162605" y="3859601"/>
            <a:ext cx="2873891" cy="295377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4" name="テキスト プレースホルダー 15"/>
          <p:cNvSpPr>
            <a:spLocks noGrp="1"/>
          </p:cNvSpPr>
          <p:nvPr>
            <p:ph type="body" sz="quarter" idx="24"/>
          </p:nvPr>
        </p:nvSpPr>
        <p:spPr>
          <a:xfrm>
            <a:off x="101617" y="3861048"/>
            <a:ext cx="3302507" cy="400110"/>
          </a:xfrm>
          <a:solidFill>
            <a:srgbClr val="002060"/>
          </a:solidFill>
        </p:spPr>
        <p:txBody>
          <a:bodyPr wrap="none" anchor="t" anchorCtr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25" name="テキスト プレースホルダー 15"/>
          <p:cNvSpPr>
            <a:spLocks noGrp="1"/>
          </p:cNvSpPr>
          <p:nvPr>
            <p:ph type="body" sz="quarter" idx="25"/>
          </p:nvPr>
        </p:nvSpPr>
        <p:spPr>
          <a:xfrm>
            <a:off x="3120066" y="3861048"/>
            <a:ext cx="3302507" cy="400110"/>
          </a:xfrm>
          <a:solidFill>
            <a:srgbClr val="002060"/>
          </a:solidFill>
        </p:spPr>
        <p:txBody>
          <a:bodyPr wrap="none" anchor="t" anchorCtr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26" name="テキスト プレースホルダー 15"/>
          <p:cNvSpPr>
            <a:spLocks noGrp="1"/>
          </p:cNvSpPr>
          <p:nvPr>
            <p:ph type="body" sz="quarter" idx="26"/>
          </p:nvPr>
        </p:nvSpPr>
        <p:spPr>
          <a:xfrm>
            <a:off x="6150289" y="3861048"/>
            <a:ext cx="3302507" cy="400110"/>
          </a:xfrm>
          <a:solidFill>
            <a:srgbClr val="002060"/>
          </a:solidFill>
        </p:spPr>
        <p:txBody>
          <a:bodyPr wrap="none" anchor="t" anchorCtr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27" name="テキスト プレースホルダー 3"/>
          <p:cNvSpPr>
            <a:spLocks noGrp="1"/>
          </p:cNvSpPr>
          <p:nvPr>
            <p:ph type="body" sz="quarter" idx="27"/>
          </p:nvPr>
        </p:nvSpPr>
        <p:spPr>
          <a:xfrm>
            <a:off x="179512" y="620688"/>
            <a:ext cx="8928992" cy="36004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91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準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6CFB-7E9F-4517-9C6C-7920C3455632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85051" y="202874"/>
            <a:ext cx="8774310" cy="433196"/>
          </a:xfrm>
        </p:spPr>
        <p:txBody>
          <a:bodyPr wrap="square">
            <a:spAutoFit/>
          </a:bodyPr>
          <a:lstStyle>
            <a:lvl1pPr algn="l">
              <a:defRPr lang="ja-JP" altLang="en-US" sz="2215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8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185348" y="6309321"/>
            <a:ext cx="8673897" cy="149143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69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（資料）●●</a:t>
            </a:r>
            <a:endParaRPr kumimoji="1" lang="ja-JP" altLang="en-US" dirty="0"/>
          </a:p>
        </p:txBody>
      </p:sp>
      <p:sp>
        <p:nvSpPr>
          <p:cNvPr id="9" name="テキスト プレースホルダー 9"/>
          <p:cNvSpPr>
            <a:spLocks noGrp="1"/>
          </p:cNvSpPr>
          <p:nvPr>
            <p:ph type="body" sz="quarter" idx="14" hasCustomPrompt="1"/>
          </p:nvPr>
        </p:nvSpPr>
        <p:spPr>
          <a:xfrm>
            <a:off x="185349" y="3104965"/>
            <a:ext cx="1715213" cy="284052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46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20pt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5" hasCustomPrompt="1"/>
          </p:nvPr>
        </p:nvSpPr>
        <p:spPr>
          <a:xfrm>
            <a:off x="185051" y="3769295"/>
            <a:ext cx="1194238" cy="198837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92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14pt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1" name="テキスト プレースホルダー 9"/>
          <p:cNvSpPr>
            <a:spLocks noGrp="1"/>
          </p:cNvSpPr>
          <p:nvPr>
            <p:ph type="body" sz="quarter" idx="16" hasCustomPrompt="1"/>
          </p:nvPr>
        </p:nvSpPr>
        <p:spPr>
          <a:xfrm>
            <a:off x="185051" y="4365105"/>
            <a:ext cx="1021113" cy="149143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69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10.5pt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184639" y="764705"/>
            <a:ext cx="8774723" cy="502161"/>
          </a:xfrm>
          <a:solidFill>
            <a:srgbClr val="99D6EC"/>
          </a:solidFill>
          <a:ln>
            <a:noFill/>
          </a:ln>
        </p:spPr>
        <p:txBody>
          <a:bodyPr vert="horz" wrap="square" lIns="216000" tIns="108000" rIns="216000" bIns="108000" rtlCol="0" anchor="t" anchorCtr="0">
            <a:spAutoFit/>
          </a:bodyPr>
          <a:lstStyle>
            <a:lvl1pPr>
              <a:defRPr lang="ja-JP" altLang="en-US" sz="1846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237398" lvl="0" indent="-237398">
              <a:spcBef>
                <a:spcPts val="554"/>
              </a:spcBef>
              <a:spcAft>
                <a:spcPts val="554"/>
              </a:spcAft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kumimoji="1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83684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0CDD-977B-421E-B706-88C1E0EBCF24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B465-F574-4BE7-934D-A837D079E19F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C11A-CEDA-4C3F-991A-B586092C5510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0353-2CFC-42AD-8EE0-6897A96F9B53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45F9-9DB0-47C9-86A2-DCFE54CBD06A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57A6-3C86-4AA3-B8B0-4FCE4B05D015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3BAD-F4C4-4131-BD7D-DCDE79C540A5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2473-53F1-40B5-8D77-70B5A6A2E3BE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289B7-683B-42CA-80E4-5E1981A88EC1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948264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6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-80307" y="1833747"/>
            <a:ext cx="9260819" cy="4492517"/>
            <a:chOff x="-80307" y="1833747"/>
            <a:chExt cx="9260819" cy="4492517"/>
          </a:xfrm>
        </p:grpSpPr>
        <p:pic>
          <p:nvPicPr>
            <p:cNvPr id="9" name="図 8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0307" y="1901504"/>
              <a:ext cx="7086841" cy="4424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6633234" y="2436013"/>
              <a:ext cx="2475270" cy="1456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44083"/>
              <a:r>
                <a:rPr lang="ja-JP" altLang="en-US" sz="1477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地震により「①送電線」が揺れて「②鉄塔設備」に接近したため、①から②に通電し、設備を伝わって地面に電流が流れた結果、遮断器が作動し、電力供給が停止。</a:t>
              </a:r>
            </a:p>
          </p:txBody>
        </p:sp>
        <p:sp>
          <p:nvSpPr>
            <p:cNvPr id="20" name="角丸四角形吹き出し 19"/>
            <p:cNvSpPr/>
            <p:nvPr/>
          </p:nvSpPr>
          <p:spPr bwMode="auto">
            <a:xfrm>
              <a:off x="6633234" y="2356968"/>
              <a:ext cx="2475270" cy="1623671"/>
            </a:xfrm>
            <a:prstGeom prst="wedgeRoundRectCallout">
              <a:avLst>
                <a:gd name="adj1" fmla="val -121061"/>
                <a:gd name="adj2" fmla="val 33521"/>
                <a:gd name="adj3" fmla="val 16667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defTabSz="844083"/>
              <a:endParaRPr kumimoji="0" lang="ja-JP" altLang="en-US" sz="166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" name="下矢印 21"/>
            <p:cNvSpPr/>
            <p:nvPr/>
          </p:nvSpPr>
          <p:spPr bwMode="auto">
            <a:xfrm flipV="1">
              <a:off x="4649470" y="3515597"/>
              <a:ext cx="129127" cy="332308"/>
            </a:xfrm>
            <a:prstGeom prst="downArrow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defTabSz="844083"/>
              <a:endParaRPr kumimoji="0" lang="ja-JP" altLang="en-US" sz="166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" name="楕円 3"/>
            <p:cNvSpPr/>
            <p:nvPr/>
          </p:nvSpPr>
          <p:spPr bwMode="auto">
            <a:xfrm>
              <a:off x="1492547" y="4968757"/>
              <a:ext cx="996923" cy="66461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defTabSz="844083"/>
              <a:endParaRPr kumimoji="0" lang="ja-JP" altLang="en-US" sz="166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6" name="直線矢印コネクタ 5"/>
            <p:cNvCxnSpPr/>
            <p:nvPr/>
          </p:nvCxnSpPr>
          <p:spPr>
            <a:xfrm flipH="1">
              <a:off x="2489473" y="4968757"/>
              <a:ext cx="4038978" cy="33230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 flipH="1">
              <a:off x="4815627" y="4968757"/>
              <a:ext cx="1712824" cy="997755"/>
            </a:xfrm>
            <a:prstGeom prst="straightConnector1">
              <a:avLst/>
            </a:prstGeom>
            <a:ln w="38100">
              <a:solidFill>
                <a:srgbClr val="FF5A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>
              <a:off x="6471159" y="4340392"/>
              <a:ext cx="2709353" cy="1228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44083"/>
              <a:r>
                <a:rPr lang="ja-JP" altLang="en-US" sz="1477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＜上記の発生を裏付ける証拠＞</a:t>
              </a:r>
              <a:endParaRPr lang="en-US" altLang="ja-JP" sz="1477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defTabSz="844083"/>
              <a:r>
                <a:rPr lang="ja-JP" altLang="en-US" sz="1477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接近により漏電した際に熱によって損傷した痕跡（アーク痕）が送電線、鉄塔設備双方に発見されている</a:t>
              </a: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0" y="1833747"/>
              <a:ext cx="6363201" cy="348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844083"/>
              <a:endParaRPr lang="ja-JP" altLang="en-US" sz="166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1939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4623</TotalTime>
  <Words>83</Words>
  <Application>Microsoft Office PowerPoint</Application>
  <PresentationFormat>画面に合わせる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ＭＳ Ｐゴシック</vt:lpstr>
      <vt:lpstr>Arial</vt:lpstr>
      <vt:lpstr>Calibri</vt:lpstr>
      <vt:lpstr>Wingdings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新保 明彦</dc:creator>
  <cp:lastModifiedBy>Windows ユーザー</cp:lastModifiedBy>
  <cp:revision>1170</cp:revision>
  <dcterms:created xsi:type="dcterms:W3CDTF">2018-06-15T08:55:11Z</dcterms:created>
  <dcterms:modified xsi:type="dcterms:W3CDTF">2019-04-12T09:31:06Z</dcterms:modified>
</cp:coreProperties>
</file>