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3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下矢印 21"/>
          <p:cNvSpPr/>
          <p:nvPr/>
        </p:nvSpPr>
        <p:spPr>
          <a:xfrm>
            <a:off x="1061923" y="3183745"/>
            <a:ext cx="7045706" cy="605296"/>
          </a:xfrm>
          <a:prstGeom prst="downArrow">
            <a:avLst>
              <a:gd name="adj1" fmla="val 30165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91521" y="6282471"/>
            <a:ext cx="2133600" cy="337038"/>
          </a:xfrm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D9550142-B990-490A-A107-ED7302A7FD52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ea typeface="Osaka" charset="-128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Times New Roman" pitchFamily="18" charset="0"/>
              <a:ea typeface="Osaka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87134" y="1626180"/>
            <a:ext cx="2653113" cy="2930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非常用発電機の整備状況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5087134" y="2153303"/>
          <a:ext cx="3904805" cy="820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575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1096615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096615">
                  <a:extLst>
                    <a:ext uri="{9D8B030D-6E8A-4147-A177-3AD203B41FA5}">
                      <a16:colId xmlns:a16="http://schemas.microsoft.com/office/drawing/2014/main" val="931684520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坑内堀炭鉱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（全１カ所）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8926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１カ所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０カ所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51663418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892862" y="2481940"/>
            <a:ext cx="1099078" cy="4726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3717" y="3933056"/>
            <a:ext cx="7876567" cy="6038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非常用発電機の整備等を含めた</a:t>
            </a:r>
            <a:r>
              <a:rPr lang="en-US" altLang="ja-JP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の策定や適切な見直し等、</a:t>
            </a:r>
            <a:endParaRPr lang="en-US" altLang="ja-JP" sz="166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災害時のエネルギー安定供給を確保するため、更なる体制構築が必要</a:t>
            </a:r>
            <a:endParaRPr lang="en-US" altLang="ja-JP" sz="166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087134" y="1250765"/>
            <a:ext cx="2365228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6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＜石炭＞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531595" y="1250765"/>
            <a:ext cx="2725226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6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＜天然ガス＞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32039" y="1619645"/>
            <a:ext cx="3616913" cy="44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非常用発電機の設置や</a:t>
            </a:r>
            <a:r>
              <a:rPr lang="en-US" altLang="ja-JP" sz="1477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BCP</a:t>
            </a:r>
            <a:r>
              <a:rPr lang="ja-JP" altLang="en-US" sz="1477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の策定等、</a:t>
            </a:r>
            <a:endParaRPr lang="en-US" altLang="ja-JP" sz="1477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非常時における操業体制の構築状況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/>
          </p:nvPr>
        </p:nvGraphicFramePr>
        <p:xfrm>
          <a:off x="132039" y="2199413"/>
          <a:ext cx="4107617" cy="731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0314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063504">
                  <a:extLst>
                    <a:ext uri="{9D8B030D-6E8A-4147-A177-3AD203B41FA5}">
                      <a16:colId xmlns:a16="http://schemas.microsoft.com/office/drawing/2014/main" val="931684520"/>
                    </a:ext>
                  </a:extLst>
                </a:gridCol>
              </a:tblGrid>
              <a:tr h="288864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442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天然ガス生産施設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（鉱山ごとに集計、全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鉱山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鉱山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鉱山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5166341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3176152" y="2498557"/>
            <a:ext cx="1063504" cy="4393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35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</TotalTime>
  <Words>93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Osaka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1174</cp:revision>
  <dcterms:created xsi:type="dcterms:W3CDTF">2018-06-15T08:55:11Z</dcterms:created>
  <dcterms:modified xsi:type="dcterms:W3CDTF">2019-04-12T09:32:41Z</dcterms:modified>
</cp:coreProperties>
</file>