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1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2" autoAdjust="0"/>
    <p:restoredTop sz="94103" autoAdjust="0"/>
  </p:normalViewPr>
  <p:slideViewPr>
    <p:cSldViewPr>
      <p:cViewPr varScale="1">
        <p:scale>
          <a:sx n="87" d="100"/>
          <a:sy n="87" d="100"/>
        </p:scale>
        <p:origin x="2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17"/>
          <a:stretch/>
        </p:blipFill>
        <p:spPr>
          <a:xfrm>
            <a:off x="0" y="1556792"/>
            <a:ext cx="9144000" cy="4855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04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4592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Windows ユーザー</cp:lastModifiedBy>
  <cp:revision>1158</cp:revision>
  <dcterms:created xsi:type="dcterms:W3CDTF">2018-06-15T08:55:11Z</dcterms:created>
  <dcterms:modified xsi:type="dcterms:W3CDTF">2019-04-12T09:27:43Z</dcterms:modified>
</cp:coreProperties>
</file>