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17124" y="548680"/>
            <a:ext cx="9144000" cy="5030170"/>
            <a:chOff x="-17124" y="548680"/>
            <a:chExt cx="9144000" cy="5030170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2133"/>
            <a:stretch/>
          </p:blipFill>
          <p:spPr>
            <a:xfrm>
              <a:off x="-17124" y="548680"/>
              <a:ext cx="9144000" cy="5030170"/>
            </a:xfrm>
            <a:prstGeom prst="rect">
              <a:avLst/>
            </a:prstGeom>
          </p:spPr>
        </p:pic>
        <p:sp>
          <p:nvSpPr>
            <p:cNvPr id="2" name="正方形/長方形 1"/>
            <p:cNvSpPr/>
            <p:nvPr/>
          </p:nvSpPr>
          <p:spPr>
            <a:xfrm>
              <a:off x="8880575" y="5195734"/>
              <a:ext cx="246301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3419872" y="548680"/>
              <a:ext cx="2088232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4741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4595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1157</cp:revision>
  <dcterms:created xsi:type="dcterms:W3CDTF">2018-06-15T08:55:11Z</dcterms:created>
  <dcterms:modified xsi:type="dcterms:W3CDTF">2019-04-12T09:27:28Z</dcterms:modified>
</cp:coreProperties>
</file>