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92"/>
          <a:stretch/>
        </p:blipFill>
        <p:spPr>
          <a:xfrm>
            <a:off x="0" y="2132856"/>
            <a:ext cx="9144000" cy="398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9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1156</cp:revision>
  <dcterms:created xsi:type="dcterms:W3CDTF">2018-06-15T08:55:11Z</dcterms:created>
  <dcterms:modified xsi:type="dcterms:W3CDTF">2019-04-12T09:27:18Z</dcterms:modified>
</cp:coreProperties>
</file>