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2" autoAdjust="0"/>
    <p:restoredTop sz="94103" autoAdjust="0"/>
  </p:normalViewPr>
  <p:slideViewPr>
    <p:cSldViewPr>
      <p:cViewPr varScale="1">
        <p:scale>
          <a:sx n="116" d="100"/>
          <a:sy n="116" d="100"/>
        </p:scale>
        <p:origin x="17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C7A53-546A-40EB-B044-74EE84F31EF8}" type="datetimeFigureOut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B484CF-C8D3-4C26-8412-28C4BCE1FD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342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9BBD-37D2-4A12-A0F7-5D711BAA21A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64989-2333-4D91-BBD4-B1243B4798C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EB1DB-FBAB-4C1C-9F54-48264056C6A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7EE11-3B14-4C58-9105-0ACFFACDD3BD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図プレースホルダー 10"/>
          <p:cNvSpPr>
            <a:spLocks noGrp="1" noChangeAspect="1"/>
          </p:cNvSpPr>
          <p:nvPr>
            <p:ph type="pic" sz="quarter" idx="13"/>
          </p:nvPr>
        </p:nvSpPr>
        <p:spPr>
          <a:xfrm>
            <a:off x="107504" y="836713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" name="図プレースホルダー 10"/>
          <p:cNvSpPr>
            <a:spLocks noGrp="1" noChangeAspect="1"/>
          </p:cNvSpPr>
          <p:nvPr>
            <p:ph type="pic" sz="quarter" idx="14"/>
          </p:nvPr>
        </p:nvSpPr>
        <p:spPr>
          <a:xfrm>
            <a:off x="3131840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5"/>
          </p:nvPr>
        </p:nvSpPr>
        <p:spPr>
          <a:xfrm>
            <a:off x="179512" y="6381328"/>
            <a:ext cx="8784976" cy="40410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  <p:sp>
        <p:nvSpPr>
          <p:cNvPr id="16" name="テキスト プレースホルダー 15"/>
          <p:cNvSpPr>
            <a:spLocks noGrp="1"/>
          </p:cNvSpPr>
          <p:nvPr>
            <p:ph type="body" sz="quarter" idx="16"/>
          </p:nvPr>
        </p:nvSpPr>
        <p:spPr>
          <a:xfrm>
            <a:off x="107504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3" name="図プレースホルダー 10"/>
          <p:cNvSpPr>
            <a:spLocks noGrp="1" noChangeAspect="1"/>
          </p:cNvSpPr>
          <p:nvPr>
            <p:ph type="pic" sz="quarter" idx="18"/>
          </p:nvPr>
        </p:nvSpPr>
        <p:spPr>
          <a:xfrm>
            <a:off x="6162605" y="836712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5" name="テキスト プレースホルダー 15"/>
          <p:cNvSpPr>
            <a:spLocks noGrp="1"/>
          </p:cNvSpPr>
          <p:nvPr>
            <p:ph type="body" sz="quarter" idx="19"/>
          </p:nvPr>
        </p:nvSpPr>
        <p:spPr>
          <a:xfrm>
            <a:off x="3125953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8" name="テキスト プレースホルダー 15"/>
          <p:cNvSpPr>
            <a:spLocks noGrp="1"/>
          </p:cNvSpPr>
          <p:nvPr>
            <p:ph type="body" sz="quarter" idx="20"/>
          </p:nvPr>
        </p:nvSpPr>
        <p:spPr>
          <a:xfrm>
            <a:off x="6156176" y="836712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" name="図プレースホルダー 10"/>
          <p:cNvSpPr>
            <a:spLocks noGrp="1" noChangeAspect="1"/>
          </p:cNvSpPr>
          <p:nvPr>
            <p:ph type="pic" sz="quarter" idx="21"/>
          </p:nvPr>
        </p:nvSpPr>
        <p:spPr>
          <a:xfrm>
            <a:off x="107504" y="3859602"/>
            <a:ext cx="2872483" cy="2952328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2" name="図プレースホルダー 10"/>
          <p:cNvSpPr>
            <a:spLocks noGrp="1" noChangeAspect="1"/>
          </p:cNvSpPr>
          <p:nvPr>
            <p:ph type="pic" sz="quarter" idx="22"/>
          </p:nvPr>
        </p:nvSpPr>
        <p:spPr>
          <a:xfrm>
            <a:off x="3131840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3" name="図プレースホルダー 10"/>
          <p:cNvSpPr>
            <a:spLocks noGrp="1" noChangeAspect="1"/>
          </p:cNvSpPr>
          <p:nvPr>
            <p:ph type="pic" sz="quarter" idx="23"/>
          </p:nvPr>
        </p:nvSpPr>
        <p:spPr>
          <a:xfrm>
            <a:off x="6162605" y="3859601"/>
            <a:ext cx="2873891" cy="295377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プレースホルダー 15"/>
          <p:cNvSpPr>
            <a:spLocks noGrp="1"/>
          </p:cNvSpPr>
          <p:nvPr>
            <p:ph type="body" sz="quarter" idx="24"/>
          </p:nvPr>
        </p:nvSpPr>
        <p:spPr>
          <a:xfrm>
            <a:off x="101617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5" name="テキスト プレースホルダー 15"/>
          <p:cNvSpPr>
            <a:spLocks noGrp="1"/>
          </p:cNvSpPr>
          <p:nvPr>
            <p:ph type="body" sz="quarter" idx="25"/>
          </p:nvPr>
        </p:nvSpPr>
        <p:spPr>
          <a:xfrm>
            <a:off x="3120066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6" name="テキスト プレースホルダー 15"/>
          <p:cNvSpPr>
            <a:spLocks noGrp="1"/>
          </p:cNvSpPr>
          <p:nvPr>
            <p:ph type="body" sz="quarter" idx="26"/>
          </p:nvPr>
        </p:nvSpPr>
        <p:spPr>
          <a:xfrm>
            <a:off x="6150289" y="3861048"/>
            <a:ext cx="3302507" cy="400110"/>
          </a:xfrm>
          <a:solidFill>
            <a:srgbClr val="002060"/>
          </a:solidFill>
        </p:spPr>
        <p:txBody>
          <a:bodyPr wrap="none" anchor="t" anchorCtr="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7" name="テキスト プレースホルダー 3"/>
          <p:cNvSpPr>
            <a:spLocks noGrp="1"/>
          </p:cNvSpPr>
          <p:nvPr>
            <p:ph type="body" sz="quarter" idx="27"/>
          </p:nvPr>
        </p:nvSpPr>
        <p:spPr>
          <a:xfrm>
            <a:off x="179512" y="620688"/>
            <a:ext cx="8928992" cy="360040"/>
          </a:xfrm>
        </p:spPr>
        <p:txBody>
          <a:bodyPr>
            <a:no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 marL="1371600" indent="0">
              <a:buNone/>
              <a:defRPr sz="1050"/>
            </a:lvl4pPr>
            <a:lvl5pPr marL="1828800" indent="0">
              <a:buNone/>
              <a:defRPr sz="105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9159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50CDD-977B-421E-B706-88C1E0EBCF24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5B465-F574-4BE7-934D-A837D079E19F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C11A-CEDA-4C3F-991A-B586092C5510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0353-2CFC-42AD-8EE0-6897A96F9B53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945F9-9DB0-47C9-86A2-DCFE54CBD06A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B57A6-3C86-4AA3-B8B0-4FCE4B05D01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3BAD-F4C4-4131-BD7D-DCDE79C540A5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12473-53F1-40B5-8D77-70B5A6A2E3BE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764704"/>
            <a:ext cx="8229600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289B7-683B-42CA-80E4-5E1981A88EC1}" type="datetime1">
              <a:rPr kumimoji="1" lang="ja-JP" altLang="en-US" smtClean="0"/>
              <a:t>2019/6/10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948264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6060"/>
            <a:ext cx="9144000" cy="5925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25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新保 明彦</dc:creator>
  <cp:lastModifiedBy>media05</cp:lastModifiedBy>
  <cp:revision>1150</cp:revision>
  <dcterms:created xsi:type="dcterms:W3CDTF">2018-06-15T08:55:11Z</dcterms:created>
  <dcterms:modified xsi:type="dcterms:W3CDTF">2019-06-10T01:21:24Z</dcterms:modified>
</cp:coreProperties>
</file>