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103" autoAdjust="0"/>
  </p:normalViewPr>
  <p:slideViewPr>
    <p:cSldViewPr>
      <p:cViewPr varScale="1">
        <p:scale>
          <a:sx n="116" d="100"/>
          <a:sy n="116" d="100"/>
        </p:scale>
        <p:origin x="17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6060"/>
            <a:ext cx="9144000" cy="592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media05</cp:lastModifiedBy>
  <cp:revision>1150</cp:revision>
  <dcterms:created xsi:type="dcterms:W3CDTF">2018-06-15T08:55:11Z</dcterms:created>
  <dcterms:modified xsi:type="dcterms:W3CDTF">2019-06-10T01:21:24Z</dcterms:modified>
</cp:coreProperties>
</file>