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1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02" autoAdjust="0"/>
    <p:restoredTop sz="94103" autoAdjust="0"/>
  </p:normalViewPr>
  <p:slideViewPr>
    <p:cSldViewPr>
      <p:cViewPr varScale="1">
        <p:scale>
          <a:sx n="87" d="100"/>
          <a:sy n="87" d="100"/>
        </p:scale>
        <p:origin x="21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C7A53-546A-40EB-B044-74EE84F31EF8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484CF-C8D3-4C26-8412-28C4BCE1F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342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9BBD-37D2-4A12-A0F7-5D711BAA21A0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4989-2333-4D91-BBD4-B1243B4798CF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B1DB-FBAB-4C1C-9F54-48264056C6A1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7EE11-3B14-4C58-9105-0ACFFACDD3BD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図プレースホルダー 10"/>
          <p:cNvSpPr>
            <a:spLocks noGrp="1" noChangeAspect="1"/>
          </p:cNvSpPr>
          <p:nvPr>
            <p:ph type="pic" sz="quarter" idx="13"/>
          </p:nvPr>
        </p:nvSpPr>
        <p:spPr>
          <a:xfrm>
            <a:off x="107504" y="836713"/>
            <a:ext cx="2872483" cy="295232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図プレースホルダー 10"/>
          <p:cNvSpPr>
            <a:spLocks noGrp="1" noChangeAspect="1"/>
          </p:cNvSpPr>
          <p:nvPr>
            <p:ph type="pic" sz="quarter" idx="14"/>
          </p:nvPr>
        </p:nvSpPr>
        <p:spPr>
          <a:xfrm>
            <a:off x="3131840" y="836712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5"/>
          </p:nvPr>
        </p:nvSpPr>
        <p:spPr>
          <a:xfrm>
            <a:off x="179512" y="6381328"/>
            <a:ext cx="8784976" cy="404105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16"/>
          </p:nvPr>
        </p:nvSpPr>
        <p:spPr>
          <a:xfrm>
            <a:off x="107504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3" name="図プレースホルダー 10"/>
          <p:cNvSpPr>
            <a:spLocks noGrp="1" noChangeAspect="1"/>
          </p:cNvSpPr>
          <p:nvPr>
            <p:ph type="pic" sz="quarter" idx="18"/>
          </p:nvPr>
        </p:nvSpPr>
        <p:spPr>
          <a:xfrm>
            <a:off x="6162605" y="836712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5" name="テキスト プレースホルダー 15"/>
          <p:cNvSpPr>
            <a:spLocks noGrp="1"/>
          </p:cNvSpPr>
          <p:nvPr>
            <p:ph type="body" sz="quarter" idx="19"/>
          </p:nvPr>
        </p:nvSpPr>
        <p:spPr>
          <a:xfrm>
            <a:off x="3125953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8" name="テキスト プレースホルダー 15"/>
          <p:cNvSpPr>
            <a:spLocks noGrp="1"/>
          </p:cNvSpPr>
          <p:nvPr>
            <p:ph type="body" sz="quarter" idx="20"/>
          </p:nvPr>
        </p:nvSpPr>
        <p:spPr>
          <a:xfrm>
            <a:off x="6156176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1" name="図プレースホルダー 10"/>
          <p:cNvSpPr>
            <a:spLocks noGrp="1" noChangeAspect="1"/>
          </p:cNvSpPr>
          <p:nvPr>
            <p:ph type="pic" sz="quarter" idx="21"/>
          </p:nvPr>
        </p:nvSpPr>
        <p:spPr>
          <a:xfrm>
            <a:off x="107504" y="3859602"/>
            <a:ext cx="2872483" cy="295232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2" name="図プレースホルダー 10"/>
          <p:cNvSpPr>
            <a:spLocks noGrp="1" noChangeAspect="1"/>
          </p:cNvSpPr>
          <p:nvPr>
            <p:ph type="pic" sz="quarter" idx="22"/>
          </p:nvPr>
        </p:nvSpPr>
        <p:spPr>
          <a:xfrm>
            <a:off x="3131840" y="3859601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3" name="図プレースホルダー 10"/>
          <p:cNvSpPr>
            <a:spLocks noGrp="1" noChangeAspect="1"/>
          </p:cNvSpPr>
          <p:nvPr>
            <p:ph type="pic" sz="quarter" idx="23"/>
          </p:nvPr>
        </p:nvSpPr>
        <p:spPr>
          <a:xfrm>
            <a:off x="6162605" y="3859601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4" name="テキスト プレースホルダー 15"/>
          <p:cNvSpPr>
            <a:spLocks noGrp="1"/>
          </p:cNvSpPr>
          <p:nvPr>
            <p:ph type="body" sz="quarter" idx="24"/>
          </p:nvPr>
        </p:nvSpPr>
        <p:spPr>
          <a:xfrm>
            <a:off x="101617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15"/>
          <p:cNvSpPr>
            <a:spLocks noGrp="1"/>
          </p:cNvSpPr>
          <p:nvPr>
            <p:ph type="body" sz="quarter" idx="25"/>
          </p:nvPr>
        </p:nvSpPr>
        <p:spPr>
          <a:xfrm>
            <a:off x="3120066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6" name="テキスト プレースホルダー 15"/>
          <p:cNvSpPr>
            <a:spLocks noGrp="1"/>
          </p:cNvSpPr>
          <p:nvPr>
            <p:ph type="body" sz="quarter" idx="26"/>
          </p:nvPr>
        </p:nvSpPr>
        <p:spPr>
          <a:xfrm>
            <a:off x="6150289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7" name="テキスト プレースホルダー 3"/>
          <p:cNvSpPr>
            <a:spLocks noGrp="1"/>
          </p:cNvSpPr>
          <p:nvPr>
            <p:ph type="body" sz="quarter" idx="27"/>
          </p:nvPr>
        </p:nvSpPr>
        <p:spPr>
          <a:xfrm>
            <a:off x="179512" y="620688"/>
            <a:ext cx="8928992" cy="360040"/>
          </a:xfrm>
        </p:spPr>
        <p:txBody>
          <a:bodyPr>
            <a:no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 marL="1371600" indent="0">
              <a:buNone/>
              <a:defRPr sz="1050"/>
            </a:lvl4pPr>
            <a:lvl5pPr marL="1828800" indent="0">
              <a:buNone/>
              <a:defRPr sz="105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915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0CDD-977B-421E-B706-88C1E0EBCF24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B465-F574-4BE7-934D-A837D079E19F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C11A-CEDA-4C3F-991A-B586092C5510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0353-2CFC-42AD-8EE0-6897A96F9B53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5F9-9DB0-47C9-86A2-DCFE54CBD06A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57A6-3C86-4AA3-B8B0-4FCE4B05D015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3BAD-F4C4-4131-BD7D-DCDE79C540A5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473-53F1-40B5-8D77-70B5A6A2E3BE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8229600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289B7-683B-42CA-80E4-5E1981A88EC1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94826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65"/>
          <a:stretch/>
        </p:blipFill>
        <p:spPr>
          <a:xfrm>
            <a:off x="4006" y="2060848"/>
            <a:ext cx="9135988" cy="30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83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4590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新保 明彦</dc:creator>
  <cp:lastModifiedBy>Windows ユーザー</cp:lastModifiedBy>
  <cp:revision>1154</cp:revision>
  <dcterms:created xsi:type="dcterms:W3CDTF">2018-06-15T08:55:11Z</dcterms:created>
  <dcterms:modified xsi:type="dcterms:W3CDTF">2019-04-12T09:26:35Z</dcterms:modified>
</cp:coreProperties>
</file>