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>
        <p:scale>
          <a:sx n="75" d="100"/>
          <a:sy n="75" d="100"/>
        </p:scale>
        <p:origin x="2844" y="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96752"/>
            <a:ext cx="6912768" cy="473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5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事務局</cp:lastModifiedBy>
  <cp:revision>1152</cp:revision>
  <dcterms:created xsi:type="dcterms:W3CDTF">2018-06-15T08:55:11Z</dcterms:created>
  <dcterms:modified xsi:type="dcterms:W3CDTF">2019-04-24T09:46:36Z</dcterms:modified>
</cp:coreProperties>
</file>