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"/>
  </p:notesMasterIdLst>
  <p:sldIdLst>
    <p:sldId id="622" r:id="rId3"/>
    <p:sldId id="620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2" autoAdjust="0"/>
    <p:restoredTop sz="94103" autoAdjust="0"/>
  </p:normalViewPr>
  <p:slideViewPr>
    <p:cSldViewPr>
      <p:cViewPr varScale="1">
        <p:scale>
          <a:sx n="87" d="100"/>
          <a:sy n="87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7A53-546A-40EB-B044-74EE84F31EF8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84CF-C8D3-4C26-8412-28C4BCE1F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9BBD-37D2-4A12-A0F7-5D711BAA21A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989-2333-4D91-BBD4-B1243B4798C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B1DB-FBAB-4C1C-9F54-48264056C6A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EE11-3B14-4C58-9105-0ACFFACDD3BD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図プレースホルダー 10"/>
          <p:cNvSpPr>
            <a:spLocks noGrp="1" noChangeAspect="1"/>
          </p:cNvSpPr>
          <p:nvPr>
            <p:ph type="pic" sz="quarter" idx="13"/>
          </p:nvPr>
        </p:nvSpPr>
        <p:spPr>
          <a:xfrm>
            <a:off x="107504" y="836713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10"/>
          <p:cNvSpPr>
            <a:spLocks noGrp="1" noChangeAspect="1"/>
          </p:cNvSpPr>
          <p:nvPr>
            <p:ph type="pic" sz="quarter" idx="14"/>
          </p:nvPr>
        </p:nvSpPr>
        <p:spPr>
          <a:xfrm>
            <a:off x="3131840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179512" y="6381328"/>
            <a:ext cx="8784976" cy="40410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>
          <a:xfrm>
            <a:off x="107504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3" name="図プレースホルダー 10"/>
          <p:cNvSpPr>
            <a:spLocks noGrp="1" noChangeAspect="1"/>
          </p:cNvSpPr>
          <p:nvPr>
            <p:ph type="pic" sz="quarter" idx="18"/>
          </p:nvPr>
        </p:nvSpPr>
        <p:spPr>
          <a:xfrm>
            <a:off x="6162605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5"/>
          <p:cNvSpPr>
            <a:spLocks noGrp="1"/>
          </p:cNvSpPr>
          <p:nvPr>
            <p:ph type="body" sz="quarter" idx="19"/>
          </p:nvPr>
        </p:nvSpPr>
        <p:spPr>
          <a:xfrm>
            <a:off x="3125953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8" name="テキスト プレースホルダー 15"/>
          <p:cNvSpPr>
            <a:spLocks noGrp="1"/>
          </p:cNvSpPr>
          <p:nvPr>
            <p:ph type="body" sz="quarter" idx="20"/>
          </p:nvPr>
        </p:nvSpPr>
        <p:spPr>
          <a:xfrm>
            <a:off x="6156176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1" name="図プレースホルダー 10"/>
          <p:cNvSpPr>
            <a:spLocks noGrp="1" noChangeAspect="1"/>
          </p:cNvSpPr>
          <p:nvPr>
            <p:ph type="pic" sz="quarter" idx="21"/>
          </p:nvPr>
        </p:nvSpPr>
        <p:spPr>
          <a:xfrm>
            <a:off x="107504" y="3859602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図プレースホルダー 10"/>
          <p:cNvSpPr>
            <a:spLocks noGrp="1" noChangeAspect="1"/>
          </p:cNvSpPr>
          <p:nvPr>
            <p:ph type="pic" sz="quarter" idx="22"/>
          </p:nvPr>
        </p:nvSpPr>
        <p:spPr>
          <a:xfrm>
            <a:off x="3131840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3" name="図プレースホルダー 10"/>
          <p:cNvSpPr>
            <a:spLocks noGrp="1" noChangeAspect="1"/>
          </p:cNvSpPr>
          <p:nvPr>
            <p:ph type="pic" sz="quarter" idx="23"/>
          </p:nvPr>
        </p:nvSpPr>
        <p:spPr>
          <a:xfrm>
            <a:off x="6162605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4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101617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15"/>
          <p:cNvSpPr>
            <a:spLocks noGrp="1"/>
          </p:cNvSpPr>
          <p:nvPr>
            <p:ph type="body" sz="quarter" idx="25"/>
          </p:nvPr>
        </p:nvSpPr>
        <p:spPr>
          <a:xfrm>
            <a:off x="3120066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6" name="テキスト プレースホルダー 15"/>
          <p:cNvSpPr>
            <a:spLocks noGrp="1"/>
          </p:cNvSpPr>
          <p:nvPr>
            <p:ph type="body" sz="quarter" idx="26"/>
          </p:nvPr>
        </p:nvSpPr>
        <p:spPr>
          <a:xfrm>
            <a:off x="6150289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7" name="テキスト プレースホルダー 3"/>
          <p:cNvSpPr>
            <a:spLocks noGrp="1"/>
          </p:cNvSpPr>
          <p:nvPr>
            <p:ph type="body" sz="quarter" idx="27"/>
          </p:nvPr>
        </p:nvSpPr>
        <p:spPr>
          <a:xfrm>
            <a:off x="179512" y="620688"/>
            <a:ext cx="8928992" cy="36004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86253" y="1520789"/>
            <a:ext cx="6852913" cy="60369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32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9912-F481-496A-AB61-D48722848FA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9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9759"/>
            <a:ext cx="7772400" cy="5113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323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3409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216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36ED-4DD2-4DA9-B00A-BC3E754AEEA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13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86253" y="1520789"/>
            <a:ext cx="6852913" cy="60369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32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9912-F481-496A-AB61-D48722848FA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37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0F1-B831-4B60-B6F3-323640701C99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85052" y="202812"/>
            <a:ext cx="8774310" cy="433324"/>
          </a:xfrm>
        </p:spPr>
        <p:txBody>
          <a:bodyPr wrap="square">
            <a:spAutoFit/>
          </a:bodyPr>
          <a:lstStyle>
            <a:lvl1pPr algn="l">
              <a:defRPr lang="ja-JP" altLang="en-US" sz="2216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185349" y="6309322"/>
            <a:ext cx="8673897" cy="14914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6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185350" y="3104966"/>
            <a:ext cx="1715213" cy="284052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185052" y="3769295"/>
            <a:ext cx="1194238" cy="19883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92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185051" y="4365106"/>
            <a:ext cx="1021113" cy="14914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6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84639" y="764704"/>
            <a:ext cx="8774723" cy="502161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37398" lvl="0" indent="-237398">
              <a:spcBef>
                <a:spcPts val="554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589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DBFA-8EA6-42FE-872F-3E3137D02D1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E969-3DF8-49E1-8CAD-B44860DC4AC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CDD-977B-421E-B706-88C1E0EBCF24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B465-F574-4BE7-934D-A837D079E19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11A-CEDA-4C3F-991A-B586092C551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0353-2CFC-42AD-8EE0-6897A96F9B5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5F9-9DB0-47C9-86A2-DCFE54CBD06A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57A6-3C86-4AA3-B8B0-4FCE4B05D01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3BAD-F4C4-4131-BD7D-DCDE79C540A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473-53F1-40B5-8D77-70B5A6A2E3BE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89B7-683B-42CA-80E4-5E1981A88EC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84640" y="274640"/>
            <a:ext cx="8741076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84638" y="800710"/>
            <a:ext cx="8741076" cy="115193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9872" y="65202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7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120794B0-F43D-4F7A-B304-07233A46A6BC}" type="datetime1">
              <a:rPr lang="ja-JP" altLang="en-US" smtClean="0"/>
              <a:t>2019/4/12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31841" y="65253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20272" y="65253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2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880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2" rtl="0" eaLnBrk="1" latinLnBrk="0" hangingPunct="1">
        <a:spcBef>
          <a:spcPct val="0"/>
        </a:spcBef>
        <a:buNone/>
        <a:defRPr kumimoji="1" sz="2216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16531" indent="-316531" algn="l" defTabSz="844082" rtl="0" eaLnBrk="1" latinLnBrk="0" hangingPunct="1">
        <a:spcBef>
          <a:spcPts val="554"/>
        </a:spcBef>
        <a:spcAft>
          <a:spcPts val="554"/>
        </a:spcAft>
        <a:buClr>
          <a:srgbClr val="002060"/>
        </a:buClr>
        <a:buFont typeface="Wingdings" panose="05000000000000000000" pitchFamily="2" charset="2"/>
        <a:buChar char="l"/>
        <a:defRPr kumimoji="1" sz="1846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17" indent="-263776" algn="l" defTabSz="844082" rtl="0" eaLnBrk="1" latinLnBrk="0" hangingPunct="1">
        <a:spcBef>
          <a:spcPts val="554"/>
        </a:spcBef>
        <a:spcAft>
          <a:spcPts val="554"/>
        </a:spcAft>
        <a:buFont typeface="Arial" pitchFamily="34" charset="0"/>
        <a:buChar char="–"/>
        <a:defRPr kumimoji="1" sz="1292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055103" indent="-211021" algn="l" defTabSz="844082" rtl="0" eaLnBrk="1" latinLnBrk="0" hangingPunct="1">
        <a:spcBef>
          <a:spcPts val="554"/>
        </a:spcBef>
        <a:spcAft>
          <a:spcPts val="554"/>
        </a:spcAft>
        <a:buFont typeface="Arial" pitchFamily="34" charset="0"/>
        <a:buChar char="•"/>
        <a:defRPr kumimoji="1" sz="969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477144" indent="-211021" algn="l" defTabSz="844082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899185" indent="-211021" algn="l" defTabSz="844082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321226" indent="-211021" algn="l" defTabSz="84408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7" indent="-211021" algn="l" defTabSz="84408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08" indent="-211021" algn="l" defTabSz="84408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49" indent="-211021" algn="l" defTabSz="844082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2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3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5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7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7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29" algn="l" defTabSz="844082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22404" y="3765565"/>
            <a:ext cx="8484438" cy="2556239"/>
            <a:chOff x="222404" y="3765565"/>
            <a:chExt cx="8484438" cy="2556239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4" y="4473448"/>
              <a:ext cx="2179114" cy="1542776"/>
            </a:xfrm>
            <a:prstGeom prst="rect">
              <a:avLst/>
            </a:prstGeom>
          </p:spPr>
        </p:pic>
        <p:sp>
          <p:nvSpPr>
            <p:cNvPr id="11" name="テキスト プレースホルダー 4"/>
            <p:cNvSpPr txBox="1">
              <a:spLocks/>
            </p:cNvSpPr>
            <p:nvPr/>
          </p:nvSpPr>
          <p:spPr>
            <a:xfrm>
              <a:off x="680938" y="3765565"/>
              <a:ext cx="3441160" cy="284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498474" indent="-498474" algn="l" defTabSz="1329263" rtl="0" eaLnBrk="1" latinLnBrk="0" hangingPunct="1">
                <a:spcBef>
                  <a:spcPts val="872"/>
                </a:spcBef>
                <a:spcAft>
                  <a:spcPts val="872"/>
                </a:spcAft>
                <a:buClr>
                  <a:srgbClr val="002060"/>
                </a:buClr>
                <a:buFont typeface="Wingdings" panose="05000000000000000000" pitchFamily="2" charset="2"/>
                <a:buChar char="l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1080026" indent="-415395" algn="l" defTabSz="1329263" rtl="0" eaLnBrk="1" latinLnBrk="0" hangingPunct="1">
                <a:spcBef>
                  <a:spcPts val="872"/>
                </a:spcBef>
                <a:spcAft>
                  <a:spcPts val="872"/>
                </a:spcAft>
                <a:buFont typeface="Arial" pitchFamily="34" charset="0"/>
                <a:buChar char="–"/>
                <a:defRPr kumimoji="1" sz="2035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661579" indent="-332316" algn="l" defTabSz="1329263" rtl="0" eaLnBrk="1" latinLnBrk="0" hangingPunct="1">
                <a:spcBef>
                  <a:spcPts val="872"/>
                </a:spcBef>
                <a:spcAft>
                  <a:spcPts val="872"/>
                </a:spcAft>
                <a:buFont typeface="Arial" pitchFamily="34" charset="0"/>
                <a:buChar char="•"/>
                <a:defRPr kumimoji="1" sz="1526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2326211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990842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3655474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4320106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4984737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5649369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44082">
                <a:spcBef>
                  <a:spcPts val="554"/>
                </a:spcBef>
                <a:spcAft>
                  <a:spcPts val="554"/>
                </a:spcAft>
                <a:buNone/>
              </a:pPr>
              <a:r>
                <a:rPr lang="ja-JP" altLang="en-US" sz="1846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節電ステッカー・ポスターの配布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13438" y="4097689"/>
              <a:ext cx="1951912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2"/>
              <a:r>
                <a:rPr lang="ja-JP" altLang="en-US" sz="1477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ステッカー（多言語）</a:t>
              </a:r>
              <a:endParaRPr lang="en-US" altLang="ja-JP" sz="147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862746" y="4109846"/>
              <a:ext cx="1709254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4082"/>
              <a:r>
                <a:rPr lang="ja-JP" altLang="en-US" sz="1477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ポスター</a:t>
              </a:r>
              <a:r>
                <a:rPr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9/9</a:t>
              </a:r>
              <a:r>
                <a:rPr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時点）</a:t>
              </a:r>
              <a:endParaRPr lang="en-US" altLang="ja-JP" sz="147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1452" y="4475808"/>
              <a:ext cx="2026385" cy="1621108"/>
            </a:xfrm>
            <a:prstGeom prst="rect">
              <a:avLst/>
            </a:prstGeom>
          </p:spPr>
        </p:pic>
        <p:sp>
          <p:nvSpPr>
            <p:cNvPr id="14" name="テキスト プレースホルダー 4"/>
            <p:cNvSpPr txBox="1">
              <a:spLocks/>
            </p:cNvSpPr>
            <p:nvPr/>
          </p:nvSpPr>
          <p:spPr>
            <a:xfrm>
              <a:off x="5178317" y="3780842"/>
              <a:ext cx="3441160" cy="284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marL="498474" indent="-498474" algn="l" defTabSz="1329263" rtl="0" eaLnBrk="1" latinLnBrk="0" hangingPunct="1">
                <a:spcBef>
                  <a:spcPts val="872"/>
                </a:spcBef>
                <a:spcAft>
                  <a:spcPts val="872"/>
                </a:spcAft>
                <a:buClr>
                  <a:srgbClr val="002060"/>
                </a:buClr>
                <a:buFont typeface="Wingdings" panose="05000000000000000000" pitchFamily="2" charset="2"/>
                <a:buChar char="l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1080026" indent="-415395" algn="l" defTabSz="1329263" rtl="0" eaLnBrk="1" latinLnBrk="0" hangingPunct="1">
                <a:spcBef>
                  <a:spcPts val="872"/>
                </a:spcBef>
                <a:spcAft>
                  <a:spcPts val="872"/>
                </a:spcAft>
                <a:buFont typeface="Arial" pitchFamily="34" charset="0"/>
                <a:buChar char="–"/>
                <a:defRPr kumimoji="1" sz="2035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661579" indent="-332316" algn="l" defTabSz="1329263" rtl="0" eaLnBrk="1" latinLnBrk="0" hangingPunct="1">
                <a:spcBef>
                  <a:spcPts val="872"/>
                </a:spcBef>
                <a:spcAft>
                  <a:spcPts val="872"/>
                </a:spcAft>
                <a:buFont typeface="Arial" pitchFamily="34" charset="0"/>
                <a:buChar char="•"/>
                <a:defRPr kumimoji="1" sz="1526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2326211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990842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3655474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4320106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4984737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5649369" indent="-332316" algn="l" defTabSz="13292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907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44082">
                <a:spcBef>
                  <a:spcPts val="554"/>
                </a:spcBef>
                <a:spcAft>
                  <a:spcPts val="554"/>
                </a:spcAft>
                <a:buNone/>
              </a:pPr>
              <a:r>
                <a:rPr lang="ja-JP" altLang="en-US" sz="1846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業界への節電要請状況を発信</a:t>
              </a:r>
            </a:p>
          </p:txBody>
        </p:sp>
        <p:sp>
          <p:nvSpPr>
            <p:cNvPr id="4" name="正方形/長方形 3"/>
            <p:cNvSpPr/>
            <p:nvPr/>
          </p:nvSpPr>
          <p:spPr bwMode="auto">
            <a:xfrm>
              <a:off x="5090951" y="4142419"/>
              <a:ext cx="3615891" cy="79232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 anchor="ctr"/>
            <a:lstStyle/>
            <a:p>
              <a:pPr defTabSz="843988"/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「警察庁と協力をして、パチンコ業界に働きかけ、外壁照明の終日消灯、ネオン・看板等の消灯、一部台数の削減等による節電に協力をお願いしました。」（</a:t>
              </a:r>
              <a:r>
                <a:rPr kumimoji="0"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9/9</a:t>
              </a:r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0"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0"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26</a:t>
              </a:r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5090951" y="5018953"/>
              <a:ext cx="3615891" cy="10346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 anchor="ctr"/>
            <a:lstStyle/>
            <a:p>
              <a:pPr defTabSz="843988"/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「自動車、紙パルプ、セメント、スーパー・コンビニなどの企業・業界に対して</a:t>
              </a:r>
              <a:r>
                <a:rPr kumimoji="0"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20%</a:t>
              </a:r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の節電を要請しました。これに対し、生産時間の夜間への変更、工場・店舗での照明の間引き・消灯などで協力する旨、回答が多数ありました。」</a:t>
              </a:r>
              <a:endParaRPr kumimoji="0" lang="en-US" altLang="ja-JP" sz="114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 defTabSz="843988"/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0"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9/9</a:t>
              </a:r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0"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0"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kumimoji="0"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027081" y="6053589"/>
              <a:ext cx="1782860" cy="26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43988"/>
              <a:r>
                <a:rPr lang="en-US" altLang="ja-JP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lang="ja-JP" altLang="en-US" sz="1143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経産省ツイッターより抜粋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00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67359" y="3231336"/>
            <a:ext cx="8626849" cy="3241674"/>
            <a:chOff x="167359" y="3231336"/>
            <a:chExt cx="8626849" cy="324167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1" b="32150"/>
            <a:stretch/>
          </p:blipFill>
          <p:spPr>
            <a:xfrm>
              <a:off x="1633886" y="3362796"/>
              <a:ext cx="1529310" cy="1741349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7659" y="3231336"/>
              <a:ext cx="3826549" cy="3241674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447" y="5235605"/>
              <a:ext cx="2180187" cy="1237404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395536" y="3347140"/>
              <a:ext cx="1147472" cy="60349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843988"/>
              <a:r>
                <a:rPr lang="ja-JP" altLang="en-US" sz="1661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経産省</a:t>
              </a:r>
              <a:endParaRPr lang="en-US" altLang="ja-JP" sz="1661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defTabSz="843988"/>
              <a:r>
                <a:rPr lang="ja-JP" altLang="en-US" sz="1661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ツイッター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7359" y="5235605"/>
              <a:ext cx="1050211" cy="60349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843988"/>
              <a:r>
                <a:rPr lang="ja-JP" altLang="en-US" sz="1661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メディアの協力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677358" y="3408245"/>
              <a:ext cx="1220433" cy="111466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843988"/>
              <a:r>
                <a:rPr lang="ja-JP" altLang="en-US" sz="1661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経産省</a:t>
              </a:r>
              <a:endParaRPr lang="en-US" altLang="ja-JP" sz="1661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defTabSz="843988"/>
              <a:r>
                <a:rPr lang="ja-JP" altLang="en-US" sz="1661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プレスブリーフィングでの説明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233750" y="3273142"/>
              <a:ext cx="822567" cy="22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43988"/>
              <a:r>
                <a:rPr lang="ja-JP" altLang="en-US" sz="889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889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9/13</a:t>
              </a:r>
              <a:r>
                <a:rPr lang="ja-JP" altLang="en-US" sz="889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00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l">
          <a:defRPr kumimoji="0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9E145B6-72D5-45AA-ABFC-B6AA7BD9A229}" vid="{975253B2-EEA5-4865-B18B-748E13490A93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139</Words>
  <Application>Microsoft Office PowerPoint</Application>
  <PresentationFormat>画面に合わせる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Arial</vt:lpstr>
      <vt:lpstr>Calibri</vt:lpstr>
      <vt:lpstr>Wingdings</vt:lpstr>
      <vt:lpstr>Office テーマ</vt:lpstr>
      <vt:lpstr>【機○・記載例なし】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新保 明彦</dc:creator>
  <cp:lastModifiedBy>Windows ユーザー</cp:lastModifiedBy>
  <cp:revision>1154</cp:revision>
  <dcterms:created xsi:type="dcterms:W3CDTF">2018-06-15T08:55:11Z</dcterms:created>
  <dcterms:modified xsi:type="dcterms:W3CDTF">2019-04-12T09:26:01Z</dcterms:modified>
</cp:coreProperties>
</file>