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8663" y="511175"/>
            <a:ext cx="3402012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58912" y="3232667"/>
            <a:ext cx="9042076" cy="3572946"/>
          </a:xfrm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8044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FEEF-4E60-4B11-9AA4-E305430AFB98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74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23A3-30DD-4BA5-AE7E-D15CFE7958C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434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92E7D-237C-4F35-A544-C67B1B722DA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189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4D4C7-EC78-42C0-9E9A-E1D8834592EC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75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5EC2B-1BA3-45FF-8F8F-3E835F7DCE51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789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F7B8-3A2B-4D2F-A89A-A9D37882C507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9113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F73A9-C180-41C3-894C-C498346215AF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4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D7CDD-AACD-4193-8AD0-49645273FC35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258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85BD-EF37-4055-B709-82F4098E5954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919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4FD2-A407-4981-8AF5-6626D734DD3E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155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CE058-82D0-405A-A4ED-51BFE067BC39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16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7E498-DBDE-4D2C-9FC2-E967A813CAD0}" type="datetime1">
              <a:rPr kumimoji="1" lang="ja-JP" altLang="en-US" smtClean="0"/>
              <a:t>2019/4/12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4C25A-5F9E-4E87-BE9D-0C91D821810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969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179512" y="836712"/>
            <a:ext cx="8676964" cy="158417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5556" y="908720"/>
            <a:ext cx="7812868" cy="144016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製造設備</a:t>
            </a:r>
            <a:r>
              <a:rPr kumimoji="1"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被害は</a:t>
            </a:r>
            <a:r>
              <a:rPr lang="ja-JP" altLang="en-US" sz="2400" b="1" dirty="0" err="1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無し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ガバナ、ガスホルダーの被害は</a:t>
            </a:r>
            <a:r>
              <a:rPr lang="ja-JP" altLang="en-US" sz="2400" b="1" dirty="0" err="1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無し</a:t>
            </a:r>
            <a:endParaRPr kumimoji="1"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ガス導管の被害状況は下表の通り</a:t>
            </a:r>
            <a:endParaRPr kumimoji="1"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4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/>
          </p:nvPr>
        </p:nvGraphicFramePr>
        <p:xfrm>
          <a:off x="215516" y="2852936"/>
          <a:ext cx="8640960" cy="298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827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圧力</a:t>
                      </a:r>
                      <a:endParaRPr kumimoji="1" lang="ja-JP" altLang="en-US" sz="2000" b="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区分</a:t>
                      </a:r>
                      <a:endParaRPr kumimoji="1" lang="ja-JP" altLang="en-US" sz="2000" b="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延長数</a:t>
                      </a:r>
                      <a:endParaRPr kumimoji="1" lang="ja-JP" altLang="en-US" sz="2000" b="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被害箇所数</a:t>
                      </a:r>
                      <a:endParaRPr kumimoji="1" lang="ja-JP" altLang="en-US" sz="2000" b="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高圧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被害無し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中圧</a:t>
                      </a: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155km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被害無し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中圧</a:t>
                      </a: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499km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被害無し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272">
                <a:tc row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低圧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本支管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4,697km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72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en-US" altLang="ja-JP" sz="20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供給管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被害無し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272">
                <a:tc v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</a:pPr>
                      <a:endParaRPr kumimoji="1" lang="en-US" altLang="ja-JP" sz="20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灯外内管</a:t>
                      </a:r>
                      <a:endParaRPr kumimoji="1" lang="en-US" altLang="ja-JP" sz="2000" b="0" u="none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u="non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1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  <a:endParaRPr kumimoji="1" lang="en-US" altLang="ja-JP" sz="20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37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59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1161</cp:revision>
  <dcterms:created xsi:type="dcterms:W3CDTF">2018-06-15T08:55:11Z</dcterms:created>
  <dcterms:modified xsi:type="dcterms:W3CDTF">2019-04-12T09:28:14Z</dcterms:modified>
</cp:coreProperties>
</file>