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 varScale="1">
        <p:scale>
          <a:sx n="78" d="100"/>
          <a:sy n="78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86253" y="1520789"/>
            <a:ext cx="6852913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912-F481-496A-AB61-D48722848FA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45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5093"/>
            <a:ext cx="9144000" cy="35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4588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media05</cp:lastModifiedBy>
  <cp:revision>1153</cp:revision>
  <dcterms:created xsi:type="dcterms:W3CDTF">2018-06-15T08:55:11Z</dcterms:created>
  <dcterms:modified xsi:type="dcterms:W3CDTF">2019-06-10T02:23:20Z</dcterms:modified>
</cp:coreProperties>
</file>