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2982" y="1721453"/>
            <a:ext cx="8459869" cy="4867532"/>
            <a:chOff x="412982" y="1721453"/>
            <a:chExt cx="8459869" cy="4867532"/>
          </a:xfrm>
        </p:grpSpPr>
        <p:sp>
          <p:nvSpPr>
            <p:cNvPr id="18435" name="テキスト ボックス 4"/>
            <p:cNvSpPr txBox="1">
              <a:spLocks noChangeArrowheads="1"/>
            </p:cNvSpPr>
            <p:nvPr/>
          </p:nvSpPr>
          <p:spPr bwMode="auto">
            <a:xfrm>
              <a:off x="603482" y="3676512"/>
              <a:ext cx="3216252" cy="442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台風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号の強風により天井が落下し、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敷地</a:t>
              </a:r>
              <a:endParaRPr kumimoji="0" lang="en-US" altLang="ja-JP" sz="113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を覆いつくした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2018.9.5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pic>
          <p:nvPicPr>
            <p:cNvPr id="18437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701" y="2035709"/>
              <a:ext cx="2333277" cy="1635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38" name="正方形/長方形 8"/>
            <p:cNvSpPr>
              <a:spLocks noChangeArrowheads="1"/>
            </p:cNvSpPr>
            <p:nvPr/>
          </p:nvSpPr>
          <p:spPr bwMode="auto">
            <a:xfrm>
              <a:off x="412982" y="1721453"/>
              <a:ext cx="1533733" cy="28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0"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大阪府豊中市</a:t>
              </a:r>
              <a:r>
                <a:rPr kumimoji="0"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kumimoji="0" lang="en-US" altLang="ja-JP" sz="1226" dirty="0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pic>
          <p:nvPicPr>
            <p:cNvPr id="18439" name="図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701" y="4560877"/>
              <a:ext cx="2874187" cy="1557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0" name="テキスト ボックス 20"/>
            <p:cNvSpPr txBox="1">
              <a:spLocks noChangeArrowheads="1"/>
            </p:cNvSpPr>
            <p:nvPr/>
          </p:nvSpPr>
          <p:spPr bwMode="auto">
            <a:xfrm>
              <a:off x="850712" y="6137716"/>
              <a:ext cx="3090562" cy="442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強風によりキャノピーの天井が落下した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</a:p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sp>
          <p:nvSpPr>
            <p:cNvPr id="18441" name="正方形/長方形 21"/>
            <p:cNvSpPr>
              <a:spLocks noChangeArrowheads="1"/>
            </p:cNvSpPr>
            <p:nvPr/>
          </p:nvSpPr>
          <p:spPr bwMode="auto">
            <a:xfrm>
              <a:off x="476946" y="4179877"/>
              <a:ext cx="1831302" cy="28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0" lang="ja-JP" altLang="en-US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大阪府泉佐野市</a:t>
              </a: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kumimoji="0" lang="en-US" altLang="ja-JP" sz="1226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pic>
          <p:nvPicPr>
            <p:cNvPr id="18442" name="図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402" y="2035709"/>
              <a:ext cx="1587964" cy="1974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3" name="正方形/長方形 12"/>
            <p:cNvSpPr>
              <a:spLocks noChangeArrowheads="1"/>
            </p:cNvSpPr>
            <p:nvPr/>
          </p:nvSpPr>
          <p:spPr bwMode="auto">
            <a:xfrm>
              <a:off x="4634573" y="1721453"/>
              <a:ext cx="1839646" cy="28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0" lang="ja-JP" altLang="en-US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大阪府茨木市</a:t>
              </a: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kumimoji="0" lang="en-US" altLang="ja-JP" sz="1226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18444" name="テキスト ボックス 14"/>
            <p:cNvSpPr txBox="1">
              <a:spLocks noChangeArrowheads="1"/>
            </p:cNvSpPr>
            <p:nvPr/>
          </p:nvSpPr>
          <p:spPr bwMode="auto">
            <a:xfrm>
              <a:off x="7031815" y="2541855"/>
              <a:ext cx="1841036" cy="618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強風により、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内にある建物の側壁が崩落した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</a:p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2018.9.4</a:t>
              </a:r>
              <a:r>
                <a:rPr kumimoji="0" lang="ja-JP" altLang="en-US" sz="113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pic>
          <p:nvPicPr>
            <p:cNvPr id="18445" name="図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438" y="4371768"/>
              <a:ext cx="2648924" cy="185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6" name="正方形/長方形 18"/>
            <p:cNvSpPr>
              <a:spLocks noChangeArrowheads="1"/>
            </p:cNvSpPr>
            <p:nvPr/>
          </p:nvSpPr>
          <p:spPr bwMode="auto">
            <a:xfrm>
              <a:off x="4761109" y="4054731"/>
              <a:ext cx="1642194" cy="28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0" lang="ja-JP" altLang="en-US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京都市内</a:t>
              </a:r>
              <a:r>
                <a:rPr kumimoji="0" lang="en-US" altLang="ja-JP" sz="1226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kumimoji="0" lang="en-US" altLang="ja-JP" sz="1226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18447" name="テキスト ボックス 23"/>
            <p:cNvSpPr txBox="1">
              <a:spLocks noChangeArrowheads="1"/>
            </p:cNvSpPr>
            <p:nvPr/>
          </p:nvSpPr>
          <p:spPr bwMode="auto">
            <a:xfrm>
              <a:off x="5076582" y="6200289"/>
              <a:ext cx="3153635" cy="388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963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台風による強風によりキャノピーの天井が落下した</a:t>
              </a:r>
              <a:r>
                <a:rPr kumimoji="0" lang="en-US" altLang="ja-JP" sz="963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</a:p>
            <a:p>
              <a:pPr algn="ctr" defTabSz="400461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963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963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kumimoji="0" lang="ja-JP" altLang="en-US" sz="963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70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87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1150</cp:revision>
  <dcterms:created xsi:type="dcterms:W3CDTF">2018-06-15T08:55:11Z</dcterms:created>
  <dcterms:modified xsi:type="dcterms:W3CDTF">2019-04-12T09:25:16Z</dcterms:modified>
</cp:coreProperties>
</file>