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 varScale="1">
        <p:scale>
          <a:sx n="78" d="100"/>
          <a:sy n="78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重要負荷については、個別に高圧発電機で送電と入れる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5A6560-6525-5745-8489-50DB88E0AC6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04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_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1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1745" y="336405"/>
            <a:ext cx="2298410" cy="90199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 smtClean="0"/>
              <a:t>表紙タイトル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997326"/>
            <a:ext cx="7772400" cy="41047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lvl="0"/>
            <a:r>
              <a:rPr kumimoji="1" lang="ja-JP" altLang="en-US" dirty="0" smtClean="0"/>
              <a:t>部署名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4604332"/>
            <a:ext cx="7772400" cy="41047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 i="0">
                <a:solidFill>
                  <a:schemeClr val="tx1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lvl="0"/>
            <a:r>
              <a:rPr kumimoji="1" lang="en-US" altLang="ja-JP" dirty="0" smtClean="0"/>
              <a:t>2016/00/00</a:t>
            </a:r>
            <a:endParaRPr kumimoji="1" lang="ja-JP" altLang="en-US" dirty="0" smtClean="0"/>
          </a:p>
        </p:txBody>
      </p:sp>
      <p:pic>
        <p:nvPicPr>
          <p:cNvPr id="5" name="図 4" descr="PPT_base_breeze2_0328-01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23423"/>
            <a:ext cx="9144000" cy="133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3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_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PPT_base_breeze2_0328-09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8135"/>
            <a:ext cx="9144000" cy="63986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7200" y="87865"/>
            <a:ext cx="7916444" cy="379060"/>
          </a:xfrm>
        </p:spPr>
        <p:txBody>
          <a:bodyPr lIns="0" tIns="0" rIns="0" bIns="0" anchor="t" anchorCtr="0">
            <a:normAutofit/>
          </a:bodyPr>
          <a:lstStyle>
            <a:lvl1pPr algn="l">
              <a:defRPr sz="2400" baseline="0"/>
            </a:lvl1pPr>
          </a:lstStyle>
          <a:p>
            <a:r>
              <a:rPr kumimoji="1" lang="ja-JP" altLang="en-US" dirty="0" smtClean="0"/>
              <a:t>本文タイトルの書式設定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09731"/>
            <a:ext cx="8254653" cy="5453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  <a:lvl2pPr marL="446085" indent="-180974">
              <a:buFont typeface="Arial"/>
              <a:buChar char="•"/>
              <a:defRPr sz="1800"/>
            </a:lvl2pPr>
            <a:lvl3pPr marL="625471" indent="-179387">
              <a:buFont typeface="ヒラギノ角ゴ ProN W3"/>
              <a:buChar char="-"/>
              <a:defRPr sz="1600"/>
            </a:lvl3pPr>
            <a:lvl4pPr marL="1600191" indent="-228598">
              <a:buFont typeface="Arial"/>
              <a:buChar char="–"/>
              <a:defRPr sz="1400"/>
            </a:lvl4pPr>
            <a:lvl5pP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7" name="スライド番号プレースホルダー 10"/>
          <p:cNvSpPr txBox="1">
            <a:spLocks/>
          </p:cNvSpPr>
          <p:nvPr userDrawn="1"/>
        </p:nvSpPr>
        <p:spPr>
          <a:xfrm>
            <a:off x="8088154" y="310453"/>
            <a:ext cx="338209" cy="156472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ja-JP"/>
            </a:defPPr>
            <a:lvl1pPr marL="0" algn="l" defTabSz="457200" rtl="0" eaLnBrk="1" latinLnBrk="0" hangingPunct="1">
              <a:defRPr kumimoji="1" sz="800" kern="1200">
                <a:solidFill>
                  <a:schemeClr val="tx1"/>
                </a:solidFill>
                <a:latin typeface="Arial"/>
                <a:ea typeface="メイリオ"/>
                <a:cs typeface="Arial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4571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9E8646-D9EA-2E4C-AF8C-FEC506DFEF7C}" type="slidenum">
              <a:rPr kumimoji="1" lang="ja-JP" altLang="en-US" sz="1662" b="0" i="0" u="none" strike="noStrike" kern="1200" cap="none" spc="0" normalizeH="0" baseline="0" noProof="0" smtClean="0">
                <a:ln>
                  <a:noFill/>
                </a:ln>
                <a:solidFill>
                  <a:srgbClr val="4C4443"/>
                </a:solidFill>
                <a:effectLst/>
                <a:uLnTx/>
                <a:uFillTx/>
                <a:latin typeface="Arial"/>
                <a:ea typeface="メイリオ"/>
                <a:cs typeface="+mn-cs"/>
              </a:rPr>
              <a:pPr marL="0" marR="0" indent="0" algn="r" defTabSz="4571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ja-JP" altLang="en-US" sz="1662" dirty="0">
              <a:latin typeface="Arial"/>
              <a:ea typeface="メイリオ"/>
            </a:endParaRPr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724366" y="532288"/>
            <a:ext cx="77095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フッター プレースホルダー 9"/>
          <p:cNvSpPr txBox="1">
            <a:spLocks/>
          </p:cNvSpPr>
          <p:nvPr userDrawn="1"/>
        </p:nvSpPr>
        <p:spPr>
          <a:xfrm>
            <a:off x="7551801" y="6643239"/>
            <a:ext cx="1425866" cy="15647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l" defTabSz="457200" rtl="0" eaLnBrk="1" latinLnBrk="0" hangingPunct="1">
              <a:defRPr kumimoji="1" sz="800" kern="1200">
                <a:solidFill>
                  <a:schemeClr val="tx1"/>
                </a:solidFill>
                <a:latin typeface="Arial"/>
                <a:ea typeface="メイリオ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700" dirty="0" smtClean="0"/>
              <a:t>The Kansai Electric Power Co., Inc.</a:t>
            </a:r>
            <a:endParaRPr lang="ja-JP" altLang="en-US" sz="700" dirty="0"/>
          </a:p>
        </p:txBody>
      </p:sp>
    </p:spTree>
    <p:extLst>
      <p:ext uri="{BB962C8B-B14F-4D97-AF65-F5344CB8AC3E}">
        <p14:creationId xmlns:p14="http://schemas.microsoft.com/office/powerpoint/2010/main" val="303928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頁_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ッター プレースホルダー 9"/>
          <p:cNvSpPr txBox="1">
            <a:spLocks/>
          </p:cNvSpPr>
          <p:nvPr userDrawn="1"/>
        </p:nvSpPr>
        <p:spPr>
          <a:xfrm>
            <a:off x="685800" y="2429244"/>
            <a:ext cx="2895600" cy="4725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l" defTabSz="457200" rtl="0" eaLnBrk="1" latinLnBrk="0" hangingPunct="1">
              <a:defRPr kumimoji="1" sz="800" kern="1200">
                <a:solidFill>
                  <a:schemeClr val="tx1"/>
                </a:solidFill>
                <a:latin typeface="Arial"/>
                <a:ea typeface="メイリオ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 smtClean="0"/>
              <a:t>Thank you.</a:t>
            </a:r>
            <a:endParaRPr lang="ja-JP" altLang="en-US" sz="4400" dirty="0"/>
          </a:p>
        </p:txBody>
      </p:sp>
      <p:pic>
        <p:nvPicPr>
          <p:cNvPr id="3" name="図 2" descr="PPT_base_breeze2_0328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23423"/>
            <a:ext cx="9144000" cy="133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1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B433-DA00-4729-91F9-B8431C70469B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38673" y="4182"/>
            <a:ext cx="409074" cy="365125"/>
          </a:xfrm>
        </p:spPr>
        <p:txBody>
          <a:bodyPr/>
          <a:lstStyle>
            <a:lvl1pPr algn="ctr">
              <a:defRPr sz="1292"/>
            </a:lvl1pPr>
          </a:lstStyle>
          <a:p>
            <a:r>
              <a:rPr lang="en-US" altLang="ja-JP" dirty="0" smtClean="0"/>
              <a:t>&lt;#&gt;</a:t>
            </a: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7867873" y="212015"/>
            <a:ext cx="748923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H30.4.16</a:t>
            </a:r>
            <a:endParaRPr kumimoji="1" lang="ja-JP" altLang="en-US" sz="96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1296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565003"/>
            <a:ext cx="2133600" cy="1564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  <a:latin typeface="Arial"/>
                <a:ea typeface="メイリオ"/>
                <a:cs typeface="Arial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565003"/>
            <a:ext cx="2895600" cy="1564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  <a:latin typeface="Arial"/>
                <a:ea typeface="メイリオ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565003"/>
            <a:ext cx="2133600" cy="1564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ea typeface="メイリオ"/>
                <a:cs typeface="Arial"/>
              </a:defRPr>
            </a:lvl1pPr>
          </a:lstStyle>
          <a:p>
            <a:fld id="{879E8646-D9EA-2E4C-AF8C-FEC506DFEF7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700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198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Arial"/>
          <a:ea typeface="メイリオ"/>
          <a:cs typeface="+mj-cs"/>
        </a:defRPr>
      </a:lvl1pPr>
    </p:titleStyle>
    <p:bodyStyle>
      <a:lvl1pPr marL="342898" indent="-342898" algn="l" defTabSz="457198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Arial"/>
          <a:ea typeface="メイリオ"/>
          <a:cs typeface="+mn-cs"/>
        </a:defRPr>
      </a:lvl1pPr>
      <a:lvl2pPr marL="742946" indent="-285748" algn="l" defTabSz="457198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Arial"/>
          <a:ea typeface="メイリオ"/>
          <a:cs typeface="+mn-cs"/>
        </a:defRPr>
      </a:lvl2pPr>
      <a:lvl3pPr marL="1142993" indent="-228598" algn="l" defTabSz="457198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Arial"/>
          <a:ea typeface="メイリオ"/>
          <a:cs typeface="+mn-cs"/>
        </a:defRPr>
      </a:lvl3pPr>
      <a:lvl4pPr marL="1600191" indent="-228598" algn="l" defTabSz="457198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Arial"/>
          <a:ea typeface="メイリオ"/>
          <a:cs typeface="+mn-cs"/>
        </a:defRPr>
      </a:lvl4pPr>
      <a:lvl5pPr marL="2057388" indent="-228598" algn="l" defTabSz="457198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Arial"/>
          <a:ea typeface="メイリオ"/>
          <a:cs typeface="+mn-cs"/>
        </a:defRPr>
      </a:lvl5pPr>
      <a:lvl6pPr marL="2514585" indent="-228598" algn="l" defTabSz="457198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457198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457198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457198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45719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64" y="149067"/>
            <a:ext cx="8480271" cy="655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8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Kanden01">
      <a:dk1>
        <a:srgbClr val="4C4443"/>
      </a:dk1>
      <a:lt1>
        <a:srgbClr val="FFFFFF"/>
      </a:lt1>
      <a:dk2>
        <a:srgbClr val="716D6B"/>
      </a:dk2>
      <a:lt2>
        <a:srgbClr val="EB6100"/>
      </a:lt2>
      <a:accent1>
        <a:srgbClr val="0075C2"/>
      </a:accent1>
      <a:accent2>
        <a:srgbClr val="3D9738"/>
      </a:accent2>
      <a:accent3>
        <a:srgbClr val="ABCD03"/>
      </a:accent3>
      <a:accent4>
        <a:srgbClr val="00A6BA"/>
      </a:accent4>
      <a:accent5>
        <a:srgbClr val="674498"/>
      </a:accent5>
      <a:accent6>
        <a:srgbClr val="EB6E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4584</TotalTime>
  <Words>15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ヒラギノ角ゴ ProN W3</vt:lpstr>
      <vt:lpstr>メイリオ</vt:lpstr>
      <vt:lpstr>Arial</vt:lpstr>
      <vt:lpstr>Calibri</vt:lpstr>
      <vt:lpstr>ホワイト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media05</cp:lastModifiedBy>
  <cp:revision>1150</cp:revision>
  <dcterms:created xsi:type="dcterms:W3CDTF">2018-06-15T08:55:11Z</dcterms:created>
  <dcterms:modified xsi:type="dcterms:W3CDTF">2019-06-10T02:15:07Z</dcterms:modified>
</cp:coreProperties>
</file>