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"/>
  </p:notesMasterIdLst>
  <p:sldIdLst>
    <p:sldId id="622" r:id="rId3"/>
    <p:sldId id="620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2" autoAdjust="0"/>
    <p:restoredTop sz="94103" autoAdjust="0"/>
  </p:normalViewPr>
  <p:slideViewPr>
    <p:cSldViewPr>
      <p:cViewPr varScale="1">
        <p:scale>
          <a:sx n="87" d="100"/>
          <a:sy n="87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C7A53-546A-40EB-B044-74EE84F31EF8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84CF-C8D3-4C26-8412-28C4BCE1FD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3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9BBD-37D2-4A12-A0F7-5D711BAA21A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989-2333-4D91-BBD4-B1243B4798C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B1DB-FBAB-4C1C-9F54-48264056C6A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EE11-3B14-4C58-9105-0ACFFACDD3BD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図プレースホルダー 10"/>
          <p:cNvSpPr>
            <a:spLocks noGrp="1" noChangeAspect="1"/>
          </p:cNvSpPr>
          <p:nvPr>
            <p:ph type="pic" sz="quarter" idx="13"/>
          </p:nvPr>
        </p:nvSpPr>
        <p:spPr>
          <a:xfrm>
            <a:off x="107504" y="836713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2" name="図プレースホルダー 10"/>
          <p:cNvSpPr>
            <a:spLocks noGrp="1" noChangeAspect="1"/>
          </p:cNvSpPr>
          <p:nvPr>
            <p:ph type="pic" sz="quarter" idx="14"/>
          </p:nvPr>
        </p:nvSpPr>
        <p:spPr>
          <a:xfrm>
            <a:off x="3131840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5"/>
          </p:nvPr>
        </p:nvSpPr>
        <p:spPr>
          <a:xfrm>
            <a:off x="179512" y="6381328"/>
            <a:ext cx="8784976" cy="40410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>
          <a:xfrm>
            <a:off x="107504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3" name="図プレースホルダー 10"/>
          <p:cNvSpPr>
            <a:spLocks noGrp="1" noChangeAspect="1"/>
          </p:cNvSpPr>
          <p:nvPr>
            <p:ph type="pic" sz="quarter" idx="18"/>
          </p:nvPr>
        </p:nvSpPr>
        <p:spPr>
          <a:xfrm>
            <a:off x="6162605" y="836712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5"/>
          <p:cNvSpPr>
            <a:spLocks noGrp="1"/>
          </p:cNvSpPr>
          <p:nvPr>
            <p:ph type="body" sz="quarter" idx="19"/>
          </p:nvPr>
        </p:nvSpPr>
        <p:spPr>
          <a:xfrm>
            <a:off x="3125953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8" name="テキスト プレースホルダー 15"/>
          <p:cNvSpPr>
            <a:spLocks noGrp="1"/>
          </p:cNvSpPr>
          <p:nvPr>
            <p:ph type="body" sz="quarter" idx="20"/>
          </p:nvPr>
        </p:nvSpPr>
        <p:spPr>
          <a:xfrm>
            <a:off x="6156176" y="836712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1" name="図プレースホルダー 10"/>
          <p:cNvSpPr>
            <a:spLocks noGrp="1" noChangeAspect="1"/>
          </p:cNvSpPr>
          <p:nvPr>
            <p:ph type="pic" sz="quarter" idx="21"/>
          </p:nvPr>
        </p:nvSpPr>
        <p:spPr>
          <a:xfrm>
            <a:off x="107504" y="3859602"/>
            <a:ext cx="2872483" cy="295232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2" name="図プレースホルダー 10"/>
          <p:cNvSpPr>
            <a:spLocks noGrp="1" noChangeAspect="1"/>
          </p:cNvSpPr>
          <p:nvPr>
            <p:ph type="pic" sz="quarter" idx="22"/>
          </p:nvPr>
        </p:nvSpPr>
        <p:spPr>
          <a:xfrm>
            <a:off x="3131840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3" name="図プレースホルダー 10"/>
          <p:cNvSpPr>
            <a:spLocks noGrp="1" noChangeAspect="1"/>
          </p:cNvSpPr>
          <p:nvPr>
            <p:ph type="pic" sz="quarter" idx="23"/>
          </p:nvPr>
        </p:nvSpPr>
        <p:spPr>
          <a:xfrm>
            <a:off x="6162605" y="3859601"/>
            <a:ext cx="2873891" cy="295377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4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101617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15"/>
          <p:cNvSpPr>
            <a:spLocks noGrp="1"/>
          </p:cNvSpPr>
          <p:nvPr>
            <p:ph type="body" sz="quarter" idx="25"/>
          </p:nvPr>
        </p:nvSpPr>
        <p:spPr>
          <a:xfrm>
            <a:off x="3120066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6" name="テキスト プレースホルダー 15"/>
          <p:cNvSpPr>
            <a:spLocks noGrp="1"/>
          </p:cNvSpPr>
          <p:nvPr>
            <p:ph type="body" sz="quarter" idx="26"/>
          </p:nvPr>
        </p:nvSpPr>
        <p:spPr>
          <a:xfrm>
            <a:off x="6150289" y="3861048"/>
            <a:ext cx="3302507" cy="400110"/>
          </a:xfrm>
          <a:solidFill>
            <a:srgbClr val="002060"/>
          </a:solidFill>
        </p:spPr>
        <p:txBody>
          <a:bodyPr wrap="none" anchor="t" anchorCtr="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7" name="テキスト プレースホルダー 3"/>
          <p:cNvSpPr>
            <a:spLocks noGrp="1"/>
          </p:cNvSpPr>
          <p:nvPr>
            <p:ph type="body" sz="quarter" idx="27"/>
          </p:nvPr>
        </p:nvSpPr>
        <p:spPr>
          <a:xfrm>
            <a:off x="179512" y="620688"/>
            <a:ext cx="8928992" cy="36004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9100" y="3276600"/>
            <a:ext cx="8305800" cy="76200"/>
          </a:xfrm>
          <a:prstGeom prst="rect">
            <a:avLst/>
          </a:prstGeom>
          <a:gradFill rotWithShape="1">
            <a:gsLst>
              <a:gs pos="0">
                <a:srgbClr val="6C9CD3"/>
              </a:gs>
              <a:gs pos="50000">
                <a:srgbClr val="B5CDE9"/>
              </a:gs>
              <a:gs pos="100000">
                <a:srgbClr val="6C9CD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105000"/>
              </a:lnSpc>
              <a:buClr>
                <a:srgbClr val="000099"/>
              </a:buClr>
              <a:buFont typeface="Wingdings" pitchFamily="2" charset="2"/>
              <a:buNone/>
            </a:pPr>
            <a:endParaRPr lang="ja-JP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03200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0375"/>
            <a:ext cx="82296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/>
          <a:lstStyle>
            <a:lvl1pPr algn="ctr">
              <a:lnSpc>
                <a:spcPts val="5000"/>
              </a:lnSpc>
              <a:defRPr sz="32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en-US" altLang="en-GB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6275" y="3505200"/>
            <a:ext cx="7788275" cy="1489075"/>
          </a:xfr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en-US" alt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269880001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2353131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44691578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88913" y="708025"/>
            <a:ext cx="4313237" cy="163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4550" y="708025"/>
            <a:ext cx="4314825" cy="163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805258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171197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7517118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7885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CDD-977B-421E-B706-88C1E0EBCF24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3086079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62267002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2776061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75450" y="42863"/>
            <a:ext cx="2193925" cy="230028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88913" y="42863"/>
            <a:ext cx="6434137" cy="230028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8792574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B465-F574-4BE7-934D-A837D079E19F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11A-CEDA-4C3F-991A-B586092C5510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0353-2CFC-42AD-8EE0-6897A96F9B53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5F9-9DB0-47C9-86A2-DCFE54CBD06A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57A6-3C86-4AA3-B8B0-4FCE4B05D01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3BAD-F4C4-4131-BD7D-DCDE79C540A5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473-53F1-40B5-8D77-70B5A6A2E3BE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89B7-683B-42CA-80E4-5E1981A88EC1}" type="datetime1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4826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42863"/>
            <a:ext cx="79136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クリックしてスライドタイトルを記入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8913" y="708025"/>
            <a:ext cx="8780462" cy="163512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B2B2B2"/>
            </a:outerShdw>
          </a:effec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First</a:t>
            </a:r>
            <a:r>
              <a:rPr lang="ja-JP" altLang="en-US" smtClean="0"/>
              <a:t>　</a:t>
            </a:r>
            <a:r>
              <a:rPr lang="en-US" altLang="ja-JP" smtClean="0"/>
              <a:t>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ja-JP" smtClean="0"/>
              <a:t>Thrid level</a:t>
            </a:r>
          </a:p>
          <a:p>
            <a:pPr lvl="3"/>
            <a:r>
              <a:rPr lang="en-US" altLang="ja-JP" smtClean="0"/>
              <a:t>Forth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596900"/>
            <a:ext cx="9144000" cy="53975"/>
          </a:xfrm>
          <a:prstGeom prst="rect">
            <a:avLst/>
          </a:prstGeom>
          <a:solidFill>
            <a:srgbClr val="6C9C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hangingPunct="0">
              <a:lnSpc>
                <a:spcPct val="105000"/>
              </a:lnSpc>
              <a:buClr>
                <a:srgbClr val="000099"/>
              </a:buClr>
              <a:buFont typeface="Wingdings" pitchFamily="2" charset="2"/>
              <a:buNone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38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cut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185738" indent="-185738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Font typeface="Wingdings" pitchFamily="2" charset="2"/>
        <a:buBlip>
          <a:blip r:embed="rId13"/>
        </a:buBlip>
        <a:tabLst>
          <a:tab pos="854075" algn="l"/>
        </a:tabLst>
        <a:defRPr kumimoji="1" sz="2000" b="1">
          <a:solidFill>
            <a:srgbClr val="141F79"/>
          </a:solidFill>
          <a:latin typeface="+mn-lt"/>
          <a:ea typeface="+mn-ea"/>
          <a:cs typeface="+mn-cs"/>
        </a:defRPr>
      </a:lvl1pPr>
      <a:lvl2pPr marL="482600" indent="-106363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Font typeface="Wingdings" pitchFamily="2" charset="2"/>
        <a:buChar char="Ø"/>
        <a:tabLst>
          <a:tab pos="854075" algn="l"/>
        </a:tabLst>
        <a:defRPr kumimoji="1" sz="2000" b="1">
          <a:solidFill>
            <a:srgbClr val="000066"/>
          </a:solidFill>
          <a:latin typeface="+mn-lt"/>
          <a:ea typeface="+mn-ea"/>
        </a:defRPr>
      </a:lvl2pPr>
      <a:lvl3pPr marL="854075" indent="-180975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Font typeface="Wingdings" pitchFamily="2" charset="2"/>
        <a:buChar char="ü"/>
        <a:tabLst>
          <a:tab pos="854075" algn="l"/>
        </a:tabLst>
        <a:defRPr kumimoji="1" sz="2000">
          <a:solidFill>
            <a:srgbClr val="000066"/>
          </a:solidFill>
          <a:latin typeface="+mn-lt"/>
          <a:ea typeface="+mn-ea"/>
        </a:defRPr>
      </a:lvl3pPr>
      <a:lvl4pPr marL="1138238" indent="-93663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l"/>
        <a:tabLst>
          <a:tab pos="854075" algn="l"/>
        </a:tabLst>
        <a:defRPr kumimoji="1" sz="2000">
          <a:solidFill>
            <a:srgbClr val="000066"/>
          </a:solidFill>
          <a:latin typeface="+mn-lt"/>
          <a:ea typeface="+mn-ea"/>
        </a:defRPr>
      </a:lvl4pPr>
      <a:lvl5pPr marL="1435100" indent="-98425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SzPct val="90000"/>
        <a:buChar char="»"/>
        <a:tabLst>
          <a:tab pos="854075" algn="l"/>
        </a:tabLst>
        <a:defRPr kumimoji="1" sz="2000">
          <a:solidFill>
            <a:srgbClr val="000066"/>
          </a:solidFill>
          <a:latin typeface="+mn-lt"/>
          <a:ea typeface="+mn-ea"/>
        </a:defRPr>
      </a:lvl5pPr>
      <a:lvl6pPr marL="1892300" indent="-98425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SzPct val="90000"/>
        <a:buChar char="»"/>
        <a:tabLst>
          <a:tab pos="854075" algn="l"/>
        </a:tabLst>
        <a:defRPr kumimoji="1" sz="2000">
          <a:solidFill>
            <a:srgbClr val="000066"/>
          </a:solidFill>
          <a:latin typeface="+mn-lt"/>
          <a:ea typeface="+mn-ea"/>
        </a:defRPr>
      </a:lvl6pPr>
      <a:lvl7pPr marL="2349500" indent="-98425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SzPct val="90000"/>
        <a:buChar char="»"/>
        <a:tabLst>
          <a:tab pos="854075" algn="l"/>
        </a:tabLst>
        <a:defRPr kumimoji="1" sz="2000">
          <a:solidFill>
            <a:srgbClr val="000066"/>
          </a:solidFill>
          <a:latin typeface="+mn-lt"/>
          <a:ea typeface="+mn-ea"/>
        </a:defRPr>
      </a:lvl7pPr>
      <a:lvl8pPr marL="2806700" indent="-98425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SzPct val="90000"/>
        <a:buChar char="»"/>
        <a:tabLst>
          <a:tab pos="854075" algn="l"/>
        </a:tabLst>
        <a:defRPr kumimoji="1" sz="2000">
          <a:solidFill>
            <a:srgbClr val="000066"/>
          </a:solidFill>
          <a:latin typeface="+mn-lt"/>
          <a:ea typeface="+mn-ea"/>
        </a:defRPr>
      </a:lvl8pPr>
      <a:lvl9pPr marL="3263900" indent="-98425" algn="l" rtl="0" eaLnBrk="1" fontAlgn="base" hangingPunct="1">
        <a:spcBef>
          <a:spcPct val="0"/>
        </a:spcBef>
        <a:spcAft>
          <a:spcPct val="0"/>
        </a:spcAft>
        <a:buClr>
          <a:srgbClr val="000099"/>
        </a:buClr>
        <a:buSzPct val="90000"/>
        <a:buChar char="»"/>
        <a:tabLst>
          <a:tab pos="854075" algn="l"/>
        </a:tabLst>
        <a:defRPr kumimoji="1" sz="20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131"/>
          <a:stretch/>
        </p:blipFill>
        <p:spPr bwMode="auto">
          <a:xfrm>
            <a:off x="35496" y="1772816"/>
            <a:ext cx="6594998" cy="46924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740" y="4213537"/>
            <a:ext cx="3416708" cy="25625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779470" y="3170768"/>
            <a:ext cx="1395151" cy="75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779470" y="2670477"/>
            <a:ext cx="1695353" cy="318924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xtLst/>
        </p:spPr>
        <p:txBody>
          <a:bodyPr wrap="square" lIns="72000" tIns="36000" rIns="72000" bIns="36000" rtlCol="0" anchor="ctr" anchorCtr="1">
            <a:spAutoFit/>
          </a:bodyPr>
          <a:lstStyle>
            <a:defPPr>
              <a:defRPr lang="ja-JP"/>
            </a:defPPr>
            <a:lvl1pPr>
              <a:spcBef>
                <a:spcPts val="0"/>
              </a:spcBef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600" b="0" dirty="0">
                <a:solidFill>
                  <a:srgbClr val="000000"/>
                </a:solidFill>
              </a:rPr>
              <a:t>沼田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西変電所</a:t>
            </a:r>
            <a:endParaRPr lang="ja-JP" altLang="en-US" sz="1600" dirty="0"/>
          </a:p>
        </p:txBody>
      </p:sp>
      <p:cxnSp>
        <p:nvCxnSpPr>
          <p:cNvPr id="12" name="直線矢印コネクタ 11"/>
          <p:cNvCxnSpPr>
            <a:stCxn id="5" idx="5"/>
          </p:cNvCxnSpPr>
          <p:nvPr/>
        </p:nvCxnSpPr>
        <p:spPr bwMode="auto">
          <a:xfrm>
            <a:off x="5970306" y="3814976"/>
            <a:ext cx="473902" cy="334104"/>
          </a:xfrm>
          <a:prstGeom prst="straightConnector1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4" name="テキスト ボックス 13"/>
          <p:cNvSpPr txBox="1"/>
          <p:nvPr/>
        </p:nvSpPr>
        <p:spPr bwMode="gray">
          <a:xfrm>
            <a:off x="5541315" y="6476229"/>
            <a:ext cx="3053036" cy="28814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xtLst/>
        </p:spPr>
        <p:txBody>
          <a:bodyPr wrap="square" lIns="72000" tIns="36000" rIns="72000" bIns="36000" rtlCol="0" anchor="ctr" anchorCtr="1">
            <a:spAutoFit/>
          </a:bodyPr>
          <a:lstStyle>
            <a:defPPr>
              <a:defRPr lang="ja-JP"/>
            </a:defPPr>
            <a:lvl1pPr>
              <a:spcBef>
                <a:spcPts val="0"/>
              </a:spcBef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400" b="0" dirty="0" smtClean="0"/>
              <a:t>浸水深：変電所</a:t>
            </a:r>
            <a:r>
              <a:rPr lang="en-US" altLang="ja-JP" sz="1400" b="0" dirty="0" smtClean="0"/>
              <a:t>GL</a:t>
            </a:r>
            <a:r>
              <a:rPr lang="ja-JP" altLang="en-US" sz="1400" b="0" dirty="0" smtClean="0"/>
              <a:t>から＋</a:t>
            </a:r>
            <a:r>
              <a:rPr lang="en-US" altLang="ja-JP" sz="1400" b="0" dirty="0" smtClean="0"/>
              <a:t>2.</a:t>
            </a:r>
            <a:r>
              <a:rPr lang="ja-JP" altLang="en-US" sz="1400" b="0" dirty="0" smtClean="0"/>
              <a:t>７ｍ程度</a:t>
            </a:r>
            <a:endParaRPr lang="ja-JP" altLang="en-US" sz="1400" b="0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8557997" y="70997"/>
            <a:ext cx="452424" cy="401686"/>
          </a:xfrm>
          <a:prstGeom prst="ellipse">
            <a:avLst/>
          </a:prstGeom>
          <a:noFill/>
          <a:ln>
            <a:solidFill>
              <a:schemeClr val="tx2"/>
            </a:solidFill>
          </a:ln>
          <a:effectLst/>
          <a:extLst/>
        </p:spPr>
        <p:txBody>
          <a:bodyPr vert="horz" wrap="none" lIns="72000" tIns="0" rIns="7200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5738" marR="0" indent="-185738" algn="ctr" defTabSz="914400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itchFamily="2" charset="2"/>
              <a:buNone/>
              <a:tabLst>
                <a:tab pos="854075" algn="l"/>
              </a:tabLst>
            </a:pP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effectLst/>
                <a:latin typeface="ＭＳ Ｐゴシック" pitchFamily="50" charset="-128"/>
                <a:ea typeface="ＭＳ Ｐゴシック" pitchFamily="50" charset="-128"/>
              </a:rPr>
              <a:t>４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34925" y="215999"/>
            <a:ext cx="8640763" cy="620713"/>
          </a:xfrm>
          <a:prstGeom prst="rect">
            <a:avLst/>
          </a:prstGeom>
        </p:spPr>
        <p:txBody>
          <a:bodyPr bIns="3600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28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４－１．主な設備被害と復旧対応（浸水被害）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-36512" y="670714"/>
            <a:ext cx="9180512" cy="1179046"/>
            <a:chOff x="-36512" y="670714"/>
            <a:chExt cx="9180512" cy="1179046"/>
          </a:xfrm>
        </p:grpSpPr>
        <p:sp>
          <p:nvSpPr>
            <p:cNvPr id="21" name="正方形/長方形 20"/>
            <p:cNvSpPr/>
            <p:nvPr/>
          </p:nvSpPr>
          <p:spPr>
            <a:xfrm>
              <a:off x="-36512" y="757153"/>
              <a:ext cx="9180512" cy="10926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0"/>
                </a:spcAft>
                <a:buFont typeface="ＭＳ Ｐ明朝" panose="02020600040205080304" pitchFamily="18" charset="-128"/>
                <a:buChar char="○"/>
                <a:defRPr/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７月</a:t>
              </a:r>
              <a:r>
                <a:rPr lang="ja-JP" altLang="en-US" sz="20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７日未明に，広島県三原市の沼田川の氾濫に伴う浸水により，沼田西変電所からの全ての送電が停止しました</a:t>
              </a:r>
              <a:r>
                <a:rPr lang="ja-JP" altLang="en-US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。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285750" indent="-285750">
                <a:spcBef>
                  <a:spcPts val="600"/>
                </a:spcBef>
                <a:spcAft>
                  <a:spcPts val="0"/>
                </a:spcAft>
                <a:buFont typeface="ＭＳ Ｐ明朝" panose="02020600040205080304" pitchFamily="18" charset="-128"/>
                <a:buChar char="○"/>
                <a:defRPr/>
              </a:pPr>
              <a:r>
                <a:rPr lang="ja-JP" altLang="en-US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変電所の仮復旧を図りつつ，電源車による応急送電を実施しました。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7380312" y="670714"/>
              <a:ext cx="870751" cy="184666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ぬ　た　にし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aphicFrame>
        <p:nvGraphicFramePr>
          <p:cNvPr id="15" name="表 14"/>
          <p:cNvGraphicFramePr>
            <a:graphicFrameLocks noGrp="1"/>
          </p:cNvGraphicFramePr>
          <p:nvPr>
            <p:extLst/>
          </p:nvPr>
        </p:nvGraphicFramePr>
        <p:xfrm>
          <a:off x="6677569" y="1792297"/>
          <a:ext cx="2399597" cy="1341120"/>
        </p:xfrm>
        <a:graphic>
          <a:graphicData uri="http://schemas.openxmlformats.org/drawingml/2006/table">
            <a:tbl>
              <a:tblPr firstRow="1" bandRow="1">
                <a:effectLst/>
                <a:tableStyleId>{69CF1AB2-1976-4502-BF36-3FF5EA218861}</a:tableStyleId>
              </a:tblPr>
              <a:tblGrid>
                <a:gridCol w="130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03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設備概要</a:t>
                      </a:r>
                      <a:endParaRPr kumimoji="1" lang="ja-JP" altLang="en-US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出力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6000" marR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80MVA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kern="1200" spc="-100" baseline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配電用変圧器</a:t>
                      </a:r>
                      <a:endParaRPr kumimoji="1" lang="ja-JP" altLang="en-US" sz="1600" b="0" kern="1200" spc="-100" baseline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6000" marR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600" b="0" kern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台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0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rgbClr val="141F79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供給戸数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rgbClr val="141F79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1600" dirty="0" smtClean="0">
                          <a:solidFill>
                            <a:srgbClr val="141F79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</a:t>
                      </a:r>
                      <a:r>
                        <a:rPr lang="ja-JP" altLang="en-US" sz="1600" dirty="0" smtClean="0">
                          <a:solidFill>
                            <a:srgbClr val="141F79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千戸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971600" y="643649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広島県三原市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5936" y="670714"/>
            <a:ext cx="537327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ぬ　た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440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1" y="1196752"/>
            <a:ext cx="8958119" cy="46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2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ergia_Standard_6a_plus">
  <a:themeElements>
    <a:clrScheme name="">
      <a:dk1>
        <a:srgbClr val="141F79"/>
      </a:dk1>
      <a:lt1>
        <a:srgbClr val="FFFFFF"/>
      </a:lt1>
      <a:dk2>
        <a:srgbClr val="141F79"/>
      </a:dk2>
      <a:lt2>
        <a:srgbClr val="4D4D4D"/>
      </a:lt2>
      <a:accent1>
        <a:srgbClr val="5271B5"/>
      </a:accent1>
      <a:accent2>
        <a:srgbClr val="D62C18"/>
      </a:accent2>
      <a:accent3>
        <a:srgbClr val="FFFFFF"/>
      </a:accent3>
      <a:accent4>
        <a:srgbClr val="0F1966"/>
      </a:accent4>
      <a:accent5>
        <a:srgbClr val="B3BBD7"/>
      </a:accent5>
      <a:accent6>
        <a:srgbClr val="C22715"/>
      </a:accent6>
      <a:hlink>
        <a:srgbClr val="FF3418"/>
      </a:hlink>
      <a:folHlink>
        <a:srgbClr val="FFCF00"/>
      </a:folHlink>
    </a:clrScheme>
    <a:fontScheme name="Energia_Standard_6a_plus">
      <a:majorFont>
        <a:latin typeface="Arial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00FFFF"/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rgbClr val="B2B2B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185738" marR="0" indent="-185738" algn="ctr" defTabSz="914400" rtl="0" eaLnBrk="1" fontAlgn="base" latinLnBrk="0" hangingPunct="0">
          <a:lnSpc>
            <a:spcPct val="105000"/>
          </a:lnSpc>
          <a:spcBef>
            <a:spcPct val="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None/>
          <a:tabLst>
            <a:tab pos="854075" algn="l"/>
          </a:tabLst>
          <a:defRPr kumimoji="1" lang="ja-JP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00FFFF"/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rgbClr val="B2B2B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185738" marR="0" indent="-185738" algn="ctr" defTabSz="914400" rtl="0" eaLnBrk="1" fontAlgn="base" latinLnBrk="0" hangingPunct="0">
          <a:lnSpc>
            <a:spcPct val="105000"/>
          </a:lnSpc>
          <a:spcBef>
            <a:spcPct val="0"/>
          </a:spcBef>
          <a:spcAft>
            <a:spcPct val="0"/>
          </a:spcAft>
          <a:buClr>
            <a:srgbClr val="000099"/>
          </a:buClr>
          <a:buSzTx/>
          <a:buFont typeface="Wingdings" pitchFamily="2" charset="2"/>
          <a:buNone/>
          <a:tabLst>
            <a:tab pos="854075" algn="l"/>
          </a:tabLst>
          <a:defRPr kumimoji="1" lang="ja-JP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Energia_Standard_6a_pl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a_Standard_6a_pl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ia_Standard_6a_pl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a_Standard_6a_pl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a_Standard_6a_p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a_Standard_6a_p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a_Standard_6a_p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ia_Standard_6a_plus 8">
        <a:dk1>
          <a:srgbClr val="141F79"/>
        </a:dk1>
        <a:lt1>
          <a:srgbClr val="E1D6B5"/>
        </a:lt1>
        <a:dk2>
          <a:srgbClr val="141F79"/>
        </a:dk2>
        <a:lt2>
          <a:srgbClr val="4D4D4D"/>
        </a:lt2>
        <a:accent1>
          <a:srgbClr val="7D7906"/>
        </a:accent1>
        <a:accent2>
          <a:srgbClr val="9F292B"/>
        </a:accent2>
        <a:accent3>
          <a:srgbClr val="EEE8D7"/>
        </a:accent3>
        <a:accent4>
          <a:srgbClr val="0F1966"/>
        </a:accent4>
        <a:accent5>
          <a:srgbClr val="BFBEAA"/>
        </a:accent5>
        <a:accent6>
          <a:srgbClr val="902426"/>
        </a:accent6>
        <a:hlink>
          <a:srgbClr val="C25E03"/>
        </a:hlink>
        <a:folHlink>
          <a:srgbClr val="5B15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4586</TotalTime>
  <Words>87</Words>
  <Application>Microsoft Office PowerPoint</Application>
  <PresentationFormat>画面に合わせる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ＭＳ Ｐゴシック</vt:lpstr>
      <vt:lpstr>ＭＳ Ｐ明朝</vt:lpstr>
      <vt:lpstr>メイリオ</vt:lpstr>
      <vt:lpstr>Arial</vt:lpstr>
      <vt:lpstr>Calibri</vt:lpstr>
      <vt:lpstr>Wingdings</vt:lpstr>
      <vt:lpstr>Office テーマ</vt:lpstr>
      <vt:lpstr>Energia_Standard_6a_plus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新保 明彦</dc:creator>
  <cp:lastModifiedBy>Windows ユーザー</cp:lastModifiedBy>
  <cp:revision>1148</cp:revision>
  <dcterms:created xsi:type="dcterms:W3CDTF">2018-06-15T08:55:11Z</dcterms:created>
  <dcterms:modified xsi:type="dcterms:W3CDTF">2019-04-12T09:24:37Z</dcterms:modified>
</cp:coreProperties>
</file>