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>
        <p:scale>
          <a:sx n="100" d="100"/>
          <a:sy n="100" d="100"/>
        </p:scale>
        <p:origin x="6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3" t="92263" r="41630" b="2512"/>
          <a:stretch/>
        </p:blipFill>
        <p:spPr bwMode="auto">
          <a:xfrm>
            <a:off x="2715992" y="4365105"/>
            <a:ext cx="3656208" cy="5074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3" b="9137"/>
          <a:stretch/>
        </p:blipFill>
        <p:spPr bwMode="auto">
          <a:xfrm>
            <a:off x="2371593" y="531789"/>
            <a:ext cx="4216631" cy="36892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テキスト ボックス 17"/>
          <p:cNvSpPr txBox="1"/>
          <p:nvPr/>
        </p:nvSpPr>
        <p:spPr>
          <a:xfrm>
            <a:off x="5724128" y="47878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(mm)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5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4581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事務局</cp:lastModifiedBy>
  <cp:revision>1144</cp:revision>
  <dcterms:created xsi:type="dcterms:W3CDTF">2018-06-15T08:55:11Z</dcterms:created>
  <dcterms:modified xsi:type="dcterms:W3CDTF">2019-04-24T11:38:17Z</dcterms:modified>
</cp:coreProperties>
</file>