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52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 userDrawn="1">
          <p15:clr>
            <a:srgbClr val="A4A3A4"/>
          </p15:clr>
        </p15:guide>
        <p15:guide id="2" pos="1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ユーザー" initials="Wユ" lastIdx="1" clrIdx="0">
    <p:extLst>
      <p:ext uri="{19B8F6BF-5375-455C-9EA6-DF929625EA0E}">
        <p15:presenceInfo xmlns:p15="http://schemas.microsoft.com/office/powerpoint/2012/main" userId="Windows ユーザ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AFFB7"/>
    <a:srgbClr val="FFB7FA"/>
    <a:srgbClr val="B1A777"/>
    <a:srgbClr val="FF4747"/>
    <a:srgbClr val="FF7979"/>
    <a:srgbClr val="FFFF61"/>
    <a:srgbClr val="FFA16D"/>
    <a:srgbClr val="61D6FF"/>
    <a:srgbClr val="37C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8" autoAdjust="0"/>
    <p:restoredTop sz="98545" autoAdjust="0"/>
  </p:normalViewPr>
  <p:slideViewPr>
    <p:cSldViewPr>
      <p:cViewPr varScale="1">
        <p:scale>
          <a:sx n="107" d="100"/>
          <a:sy n="107" d="100"/>
        </p:scale>
        <p:origin x="1692" y="10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endParaRPr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40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4E8C-D7AC-4232-8BF2-E578A8923501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5658-ED1F-4B7F-AC9D-73A8C3F08DBA}" type="datetime1">
              <a:rPr lang="ja-JP" altLang="en-US" smtClean="0"/>
              <a:t>2019/4/24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4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0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ED90-EA6C-4180-A4A3-73B546904ECE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A0F5-54F0-4991-BBFE-A4B384F972C3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2" y="188642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5" y="3104965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3" y="3769296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6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81" lvl="0" indent="-25718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BDF41-3580-45DD-B04D-DE4D9BAA8E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346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5" y="800710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46C45D7A-CF8A-4984-9EF4-AE251E37A689}" type="datetime1">
              <a:rPr lang="ja-JP" altLang="en-US" smtClean="0"/>
              <a:t>2019/4/24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1" r:id="rId3"/>
    <p:sldLayoutId id="2147483654" r:id="rId4"/>
    <p:sldLayoutId id="2147483664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23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8" indent="-342908" algn="l" defTabSz="914423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69" indent="-285757" algn="l" defTabSz="914423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28" indent="-228606" algn="l" defTabSz="914423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40" indent="-228606" algn="l" defTabSz="914423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52" indent="-228606" algn="l" defTabSz="914423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63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386281" y="551236"/>
            <a:ext cx="7183474" cy="6033241"/>
            <a:chOff x="386281" y="551236"/>
            <a:chExt cx="7183474" cy="6033241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4440307" y="3369724"/>
              <a:ext cx="3129448" cy="2339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92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（出所）</a:t>
              </a:r>
              <a:r>
                <a:rPr lang="en-US" altLang="ja-JP" sz="92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2018</a:t>
              </a:r>
              <a:r>
                <a:rPr lang="ja-JP" altLang="ja-JP" sz="92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92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lang="ja-JP" altLang="ja-JP" sz="92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92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18</a:t>
              </a:r>
              <a:r>
                <a:rPr lang="ja-JP" altLang="ja-JP" sz="92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lang="ja-JP" altLang="en-US" sz="92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付福井新聞記事を基に作成</a:t>
              </a: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4704587" y="5982389"/>
              <a:ext cx="1924042" cy="6020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1104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国道で立ち往生するトラックなど（</a:t>
              </a:r>
              <a:r>
                <a:rPr lang="en-US" altLang="ja-JP" sz="1104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2018</a:t>
              </a:r>
              <a:r>
                <a:rPr lang="ja-JP" altLang="en-US" sz="1104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1104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lang="ja-JP" altLang="en-US" sz="1104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104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7</a:t>
              </a:r>
              <a:r>
                <a:rPr lang="ja-JP" altLang="en-US" sz="1104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lang="en-US" altLang="ja-JP" sz="1104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15</a:t>
              </a:r>
              <a:r>
                <a:rPr lang="ja-JP" altLang="en-US" sz="1104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時半）</a:t>
              </a:r>
              <a:endParaRPr lang="en-US" altLang="ja-JP" sz="1104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defRPr/>
              </a:pPr>
              <a:r>
                <a:rPr lang="ja-JP" altLang="en-US" sz="1104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［</a:t>
              </a:r>
              <a:r>
                <a:rPr lang="ja-JP" altLang="ja-JP" sz="1104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国土交通省提供</a:t>
              </a:r>
              <a:r>
                <a:rPr lang="ja-JP" altLang="en-US" sz="1104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］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86281" y="551236"/>
              <a:ext cx="3577336" cy="29040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1287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■福井県嶺北地区の石油出荷基地と幹線道路</a:t>
              </a:r>
            </a:p>
          </p:txBody>
        </p:sp>
        <p:grpSp>
          <p:nvGrpSpPr>
            <p:cNvPr id="12295" name="グループ化 14"/>
            <p:cNvGrpSpPr>
              <a:grpSpLocks/>
            </p:cNvGrpSpPr>
            <p:nvPr/>
          </p:nvGrpSpPr>
          <p:grpSpPr bwMode="auto">
            <a:xfrm>
              <a:off x="462609" y="3483727"/>
              <a:ext cx="3977698" cy="3084804"/>
              <a:chOff x="-1012783" y="3644746"/>
              <a:chExt cx="4902810" cy="3467842"/>
            </a:xfrm>
          </p:grpSpPr>
          <p:pic>
            <p:nvPicPr>
              <p:cNvPr id="12307" name="図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2783" y="3644746"/>
                <a:ext cx="4902810" cy="3467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フリーフォーム 12"/>
              <p:cNvSpPr/>
              <p:nvPr/>
            </p:nvSpPr>
            <p:spPr>
              <a:xfrm>
                <a:off x="1555779" y="4326333"/>
                <a:ext cx="741989" cy="2656737"/>
              </a:xfrm>
              <a:custGeom>
                <a:avLst/>
                <a:gdLst>
                  <a:gd name="connsiteX0" fmla="*/ 678180 w 678180"/>
                  <a:gd name="connsiteY0" fmla="*/ 0 h 2457450"/>
                  <a:gd name="connsiteX1" fmla="*/ 636270 w 678180"/>
                  <a:gd name="connsiteY1" fmla="*/ 83820 h 2457450"/>
                  <a:gd name="connsiteX2" fmla="*/ 628650 w 678180"/>
                  <a:gd name="connsiteY2" fmla="*/ 106680 h 2457450"/>
                  <a:gd name="connsiteX3" fmla="*/ 632460 w 678180"/>
                  <a:gd name="connsiteY3" fmla="*/ 152400 h 2457450"/>
                  <a:gd name="connsiteX4" fmla="*/ 643890 w 678180"/>
                  <a:gd name="connsiteY4" fmla="*/ 186690 h 2457450"/>
                  <a:gd name="connsiteX5" fmla="*/ 643890 w 678180"/>
                  <a:gd name="connsiteY5" fmla="*/ 373380 h 2457450"/>
                  <a:gd name="connsiteX6" fmla="*/ 636270 w 678180"/>
                  <a:gd name="connsiteY6" fmla="*/ 445770 h 2457450"/>
                  <a:gd name="connsiteX7" fmla="*/ 560070 w 678180"/>
                  <a:gd name="connsiteY7" fmla="*/ 525780 h 2457450"/>
                  <a:gd name="connsiteX8" fmla="*/ 563880 w 678180"/>
                  <a:gd name="connsiteY8" fmla="*/ 628650 h 2457450"/>
                  <a:gd name="connsiteX9" fmla="*/ 571500 w 678180"/>
                  <a:gd name="connsiteY9" fmla="*/ 727710 h 2457450"/>
                  <a:gd name="connsiteX10" fmla="*/ 560070 w 678180"/>
                  <a:gd name="connsiteY10" fmla="*/ 857250 h 2457450"/>
                  <a:gd name="connsiteX11" fmla="*/ 525780 w 678180"/>
                  <a:gd name="connsiteY11" fmla="*/ 1017270 h 2457450"/>
                  <a:gd name="connsiteX12" fmla="*/ 464820 w 678180"/>
                  <a:gd name="connsiteY12" fmla="*/ 1268730 h 2457450"/>
                  <a:gd name="connsiteX13" fmla="*/ 415290 w 678180"/>
                  <a:gd name="connsiteY13" fmla="*/ 1371600 h 2457450"/>
                  <a:gd name="connsiteX14" fmla="*/ 392430 w 678180"/>
                  <a:gd name="connsiteY14" fmla="*/ 1558290 h 2457450"/>
                  <a:gd name="connsiteX15" fmla="*/ 384810 w 678180"/>
                  <a:gd name="connsiteY15" fmla="*/ 1672590 h 2457450"/>
                  <a:gd name="connsiteX16" fmla="*/ 392430 w 678180"/>
                  <a:gd name="connsiteY16" fmla="*/ 1710690 h 2457450"/>
                  <a:gd name="connsiteX17" fmla="*/ 289560 w 678180"/>
                  <a:gd name="connsiteY17" fmla="*/ 1836420 h 2457450"/>
                  <a:gd name="connsiteX18" fmla="*/ 220980 w 678180"/>
                  <a:gd name="connsiteY18" fmla="*/ 1935480 h 2457450"/>
                  <a:gd name="connsiteX19" fmla="*/ 156210 w 678180"/>
                  <a:gd name="connsiteY19" fmla="*/ 2011680 h 2457450"/>
                  <a:gd name="connsiteX20" fmla="*/ 129540 w 678180"/>
                  <a:gd name="connsiteY20" fmla="*/ 2076450 h 2457450"/>
                  <a:gd name="connsiteX21" fmla="*/ 110490 w 678180"/>
                  <a:gd name="connsiteY21" fmla="*/ 2232660 h 2457450"/>
                  <a:gd name="connsiteX22" fmla="*/ 72390 w 678180"/>
                  <a:gd name="connsiteY22" fmla="*/ 2282190 h 2457450"/>
                  <a:gd name="connsiteX23" fmla="*/ 41910 w 678180"/>
                  <a:gd name="connsiteY23" fmla="*/ 2320290 h 2457450"/>
                  <a:gd name="connsiteX24" fmla="*/ 0 w 678180"/>
                  <a:gd name="connsiteY24" fmla="*/ 2457450 h 2457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678180" h="2457450">
                    <a:moveTo>
                      <a:pt x="678180" y="0"/>
                    </a:moveTo>
                    <a:cubicBezTo>
                      <a:pt x="661352" y="33020"/>
                      <a:pt x="644525" y="66040"/>
                      <a:pt x="636270" y="83820"/>
                    </a:cubicBezTo>
                    <a:cubicBezTo>
                      <a:pt x="628015" y="101600"/>
                      <a:pt x="629285" y="95250"/>
                      <a:pt x="628650" y="106680"/>
                    </a:cubicBezTo>
                    <a:cubicBezTo>
                      <a:pt x="628015" y="118110"/>
                      <a:pt x="629920" y="139065"/>
                      <a:pt x="632460" y="152400"/>
                    </a:cubicBezTo>
                    <a:cubicBezTo>
                      <a:pt x="635000" y="165735"/>
                      <a:pt x="641985" y="149860"/>
                      <a:pt x="643890" y="186690"/>
                    </a:cubicBezTo>
                    <a:cubicBezTo>
                      <a:pt x="645795" y="223520"/>
                      <a:pt x="645160" y="330200"/>
                      <a:pt x="643890" y="373380"/>
                    </a:cubicBezTo>
                    <a:cubicBezTo>
                      <a:pt x="642620" y="416560"/>
                      <a:pt x="650240" y="420370"/>
                      <a:pt x="636270" y="445770"/>
                    </a:cubicBezTo>
                    <a:cubicBezTo>
                      <a:pt x="622300" y="471170"/>
                      <a:pt x="572135" y="495300"/>
                      <a:pt x="560070" y="525780"/>
                    </a:cubicBezTo>
                    <a:cubicBezTo>
                      <a:pt x="548005" y="556260"/>
                      <a:pt x="561975" y="594995"/>
                      <a:pt x="563880" y="628650"/>
                    </a:cubicBezTo>
                    <a:cubicBezTo>
                      <a:pt x="565785" y="662305"/>
                      <a:pt x="572135" y="689610"/>
                      <a:pt x="571500" y="727710"/>
                    </a:cubicBezTo>
                    <a:cubicBezTo>
                      <a:pt x="570865" y="765810"/>
                      <a:pt x="567690" y="808990"/>
                      <a:pt x="560070" y="857250"/>
                    </a:cubicBezTo>
                    <a:cubicBezTo>
                      <a:pt x="552450" y="905510"/>
                      <a:pt x="541655" y="948690"/>
                      <a:pt x="525780" y="1017270"/>
                    </a:cubicBezTo>
                    <a:cubicBezTo>
                      <a:pt x="509905" y="1085850"/>
                      <a:pt x="483235" y="1209675"/>
                      <a:pt x="464820" y="1268730"/>
                    </a:cubicBezTo>
                    <a:cubicBezTo>
                      <a:pt x="446405" y="1327785"/>
                      <a:pt x="427355" y="1323340"/>
                      <a:pt x="415290" y="1371600"/>
                    </a:cubicBezTo>
                    <a:cubicBezTo>
                      <a:pt x="403225" y="1419860"/>
                      <a:pt x="397510" y="1508125"/>
                      <a:pt x="392430" y="1558290"/>
                    </a:cubicBezTo>
                    <a:cubicBezTo>
                      <a:pt x="387350" y="1608455"/>
                      <a:pt x="384810" y="1647190"/>
                      <a:pt x="384810" y="1672590"/>
                    </a:cubicBezTo>
                    <a:cubicBezTo>
                      <a:pt x="384810" y="1697990"/>
                      <a:pt x="408305" y="1683385"/>
                      <a:pt x="392430" y="1710690"/>
                    </a:cubicBezTo>
                    <a:cubicBezTo>
                      <a:pt x="376555" y="1737995"/>
                      <a:pt x="318135" y="1798955"/>
                      <a:pt x="289560" y="1836420"/>
                    </a:cubicBezTo>
                    <a:cubicBezTo>
                      <a:pt x="260985" y="1873885"/>
                      <a:pt x="243205" y="1906270"/>
                      <a:pt x="220980" y="1935480"/>
                    </a:cubicBezTo>
                    <a:cubicBezTo>
                      <a:pt x="198755" y="1964690"/>
                      <a:pt x="171450" y="1988185"/>
                      <a:pt x="156210" y="2011680"/>
                    </a:cubicBezTo>
                    <a:cubicBezTo>
                      <a:pt x="140970" y="2035175"/>
                      <a:pt x="137160" y="2039620"/>
                      <a:pt x="129540" y="2076450"/>
                    </a:cubicBezTo>
                    <a:cubicBezTo>
                      <a:pt x="121920" y="2113280"/>
                      <a:pt x="120015" y="2198370"/>
                      <a:pt x="110490" y="2232660"/>
                    </a:cubicBezTo>
                    <a:cubicBezTo>
                      <a:pt x="100965" y="2266950"/>
                      <a:pt x="83820" y="2267585"/>
                      <a:pt x="72390" y="2282190"/>
                    </a:cubicBezTo>
                    <a:cubicBezTo>
                      <a:pt x="60960" y="2296795"/>
                      <a:pt x="53975" y="2291080"/>
                      <a:pt x="41910" y="2320290"/>
                    </a:cubicBezTo>
                    <a:cubicBezTo>
                      <a:pt x="29845" y="2349500"/>
                      <a:pt x="2540" y="2450465"/>
                      <a:pt x="0" y="2457450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1981"/>
              </a:p>
            </p:txBody>
          </p:sp>
          <p:sp>
            <p:nvSpPr>
              <p:cNvPr id="21" name="楕円 20"/>
              <p:cNvSpPr/>
              <p:nvPr/>
            </p:nvSpPr>
            <p:spPr>
              <a:xfrm>
                <a:off x="563501" y="4123962"/>
                <a:ext cx="1595810" cy="2128950"/>
              </a:xfrm>
              <a:prstGeom prst="ellipse">
                <a:avLst/>
              </a:prstGeom>
              <a:solidFill>
                <a:srgbClr val="FF0000">
                  <a:alpha val="11000"/>
                </a:srgbClr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1981"/>
              </a:p>
            </p:txBody>
          </p:sp>
        </p:grpSp>
        <p:sp>
          <p:nvSpPr>
            <p:cNvPr id="22" name="四角形吹き出し 21"/>
            <p:cNvSpPr/>
            <p:nvPr/>
          </p:nvSpPr>
          <p:spPr>
            <a:xfrm>
              <a:off x="386281" y="4684813"/>
              <a:ext cx="1179483" cy="800724"/>
            </a:xfrm>
            <a:prstGeom prst="wedgeRectCallout">
              <a:avLst>
                <a:gd name="adj1" fmla="val 79980"/>
                <a:gd name="adj2" fmla="val -37133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194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油槽所から幹線道路をつなぐ国道・県道などで除雪が遅れた</a:t>
              </a:r>
            </a:p>
          </p:txBody>
        </p:sp>
        <p:sp>
          <p:nvSpPr>
            <p:cNvPr id="17" name="四角形吹き出し 16"/>
            <p:cNvSpPr/>
            <p:nvPr/>
          </p:nvSpPr>
          <p:spPr>
            <a:xfrm>
              <a:off x="2795654" y="5982389"/>
              <a:ext cx="1267333" cy="568860"/>
            </a:xfrm>
            <a:prstGeom prst="wedgeRectCallout">
              <a:avLst>
                <a:gd name="adj1" fmla="val -41843"/>
                <a:gd name="adj2" fmla="val -101273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1194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1500</a:t>
              </a:r>
              <a:r>
                <a:rPr lang="ja-JP" altLang="en-US" sz="1194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台の車両立ち往生が発生した国道</a:t>
              </a:r>
              <a:r>
                <a:rPr lang="en-US" altLang="ja-JP" sz="1194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8</a:t>
              </a:r>
              <a:r>
                <a:rPr lang="ja-JP" altLang="en-US" sz="1194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号線</a:t>
              </a:r>
            </a:p>
          </p:txBody>
        </p:sp>
        <p:grpSp>
          <p:nvGrpSpPr>
            <p:cNvPr id="12298" name="グループ化 8"/>
            <p:cNvGrpSpPr>
              <a:grpSpLocks/>
            </p:cNvGrpSpPr>
            <p:nvPr/>
          </p:nvGrpSpPr>
          <p:grpSpPr bwMode="auto">
            <a:xfrm>
              <a:off x="386281" y="898640"/>
              <a:ext cx="3388343" cy="2246651"/>
              <a:chOff x="-441464" y="1209586"/>
              <a:chExt cx="3466939" cy="2299065"/>
            </a:xfrm>
          </p:grpSpPr>
          <p:sp>
            <p:nvSpPr>
              <p:cNvPr id="3" name="四角形吹き出し 2"/>
              <p:cNvSpPr/>
              <p:nvPr/>
            </p:nvSpPr>
            <p:spPr>
              <a:xfrm>
                <a:off x="-441464" y="2133597"/>
                <a:ext cx="2986203" cy="1213743"/>
              </a:xfrm>
              <a:prstGeom prst="wedgeRectCallout">
                <a:avLst>
                  <a:gd name="adj1" fmla="val 10805"/>
                  <a:gd name="adj2" fmla="val 148028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1981"/>
              </a:p>
            </p:txBody>
          </p:sp>
          <p:grpSp>
            <p:nvGrpSpPr>
              <p:cNvPr id="12303" name="グループ化 6"/>
              <p:cNvGrpSpPr>
                <a:grpSpLocks/>
              </p:cNvGrpSpPr>
              <p:nvPr/>
            </p:nvGrpSpPr>
            <p:grpSpPr bwMode="auto">
              <a:xfrm>
                <a:off x="-441464" y="1209586"/>
                <a:ext cx="3466939" cy="2299065"/>
                <a:chOff x="-441464" y="1209586"/>
                <a:chExt cx="3466939" cy="2299065"/>
              </a:xfrm>
            </p:grpSpPr>
            <p:pic>
              <p:nvPicPr>
                <p:cNvPr id="12305" name="Picture 2" descr="https://cm01.mapion.co.jp/m2/map?usr=mapihd_org&amp;lat=36.195802224884936&amp;lon=136.1320209313677&amp;level=14&amp;size=820x580&amp;fxobj=copyright&amp;island=or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441464" y="1209586"/>
                  <a:ext cx="3466939" cy="22990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2306" name="図 2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41341" y="1657177"/>
                  <a:ext cx="655697" cy="4902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24" name="テキスト ボックス 23"/>
              <p:cNvSpPr txBox="1"/>
              <p:nvPr/>
            </p:nvSpPr>
            <p:spPr>
              <a:xfrm>
                <a:off x="-406359" y="1230987"/>
                <a:ext cx="837986" cy="53319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ja-JP" altLang="en-US" sz="1194" dirty="0"/>
                  <a:t>油槽所</a:t>
                </a:r>
                <a:endParaRPr lang="en-US" altLang="ja-JP" sz="1194" dirty="0"/>
              </a:p>
              <a:p>
                <a:pPr algn="ctr">
                  <a:defRPr/>
                </a:pPr>
                <a:r>
                  <a:rPr lang="ja-JP" altLang="en-US" sz="796" dirty="0" smtClean="0"/>
                  <a:t>東西</a:t>
                </a:r>
                <a:r>
                  <a:rPr lang="en-US" altLang="ja-JP" sz="796" dirty="0"/>
                  <a:t>OT</a:t>
                </a:r>
              </a:p>
              <a:p>
                <a:pPr algn="ctr">
                  <a:defRPr/>
                </a:pPr>
                <a:r>
                  <a:rPr lang="ja-JP" altLang="en-US" sz="796" dirty="0" smtClean="0"/>
                  <a:t>ジャパン</a:t>
                </a:r>
                <a:r>
                  <a:rPr lang="en-US" altLang="ja-JP" sz="796" dirty="0"/>
                  <a:t>ON</a:t>
                </a:r>
                <a:endParaRPr lang="ja-JP" altLang="en-US" sz="796" dirty="0"/>
              </a:p>
            </p:txBody>
          </p:sp>
        </p:grpSp>
        <p:pic>
          <p:nvPicPr>
            <p:cNvPr id="12299" name="図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2263" y="3689156"/>
              <a:ext cx="3232985" cy="220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0" name="図 2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7939" y="580229"/>
              <a:ext cx="3037279" cy="27751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楕円 26"/>
            <p:cNvSpPr/>
            <p:nvPr/>
          </p:nvSpPr>
          <p:spPr>
            <a:xfrm>
              <a:off x="4916996" y="2816932"/>
              <a:ext cx="1425750" cy="2349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633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9281458" y="6354803"/>
            <a:ext cx="300991" cy="427361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177" dirty="0"/>
              <a:t>9</a:t>
            </a:r>
            <a:endParaRPr lang="ja-JP" altLang="en-US" sz="2177" dirty="0"/>
          </a:p>
        </p:txBody>
      </p:sp>
      <p:cxnSp>
        <p:nvCxnSpPr>
          <p:cNvPr id="6" name="直線コネクタ 5"/>
          <p:cNvCxnSpPr>
            <a:stCxn id="24" idx="3"/>
          </p:cNvCxnSpPr>
          <p:nvPr/>
        </p:nvCxnSpPr>
        <p:spPr>
          <a:xfrm>
            <a:off x="1239579" y="1180073"/>
            <a:ext cx="326185" cy="155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11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8277</TotalTime>
  <Words>80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923</cp:revision>
  <cp:lastPrinted>2018-03-12T04:59:25Z</cp:lastPrinted>
  <dcterms:created xsi:type="dcterms:W3CDTF">2017-03-19T17:10:27Z</dcterms:created>
  <dcterms:modified xsi:type="dcterms:W3CDTF">2019-04-24T11:05:28Z</dcterms:modified>
</cp:coreProperties>
</file>