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7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850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2019/6/10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9" y="764704"/>
            <a:ext cx="9772735" cy="575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0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14544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1108</cp:revision>
  <cp:lastPrinted>2019-02-07T01:47:10Z</cp:lastPrinted>
  <dcterms:created xsi:type="dcterms:W3CDTF">2017-03-19T17:10:27Z</dcterms:created>
  <dcterms:modified xsi:type="dcterms:W3CDTF">2019-06-10T00:54:44Z</dcterms:modified>
</cp:coreProperties>
</file>