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80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1A777"/>
    <a:srgbClr val="FF0000"/>
    <a:srgbClr val="00B050"/>
    <a:srgbClr val="4BACC6"/>
    <a:srgbClr val="C00000"/>
    <a:srgbClr val="FFFF99"/>
    <a:srgbClr val="FFFF61"/>
    <a:srgbClr val="FFB7FA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6391" autoAdjust="0"/>
  </p:normalViewPr>
  <p:slideViewPr>
    <p:cSldViewPr>
      <p:cViewPr varScale="1">
        <p:scale>
          <a:sx n="79" d="100"/>
          <a:sy n="79" d="100"/>
        </p:scale>
        <p:origin x="72" y="270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64" y="-72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機密性○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 smtClean="0"/>
              <a:t>機密性○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5E722-DCEB-4B9B-850A-0990A504E40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76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9A7A-1327-492C-B6E1-ACE475B650A2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23C1-0865-453C-A041-6EF9986B6E25}" type="datetime1">
              <a:rPr lang="ja-JP" altLang="en-US" smtClean="0"/>
              <a:t>2019/4/12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604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6077-95C5-4C64-BA66-6E3396AD015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1DAD-F7CD-462D-BCF2-EB28B76A3E49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95C3295B-C861-4278-B0F4-25D7B3D6BC3E}" type="datetime1">
              <a:rPr lang="ja-JP" altLang="en-US" smtClean="0"/>
              <a:t>2019/4/12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1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28464" y="620689"/>
            <a:ext cx="9901784" cy="6181654"/>
            <a:chOff x="128464" y="620689"/>
            <a:chExt cx="9901784" cy="6181654"/>
          </a:xfrm>
        </p:grpSpPr>
        <p:sp>
          <p:nvSpPr>
            <p:cNvPr id="11" name="正方形/長方形 10"/>
            <p:cNvSpPr/>
            <p:nvPr/>
          </p:nvSpPr>
          <p:spPr bwMode="auto">
            <a:xfrm>
              <a:off x="128464" y="620689"/>
              <a:ext cx="3096000" cy="576064"/>
            </a:xfrm>
            <a:prstGeom prst="rect">
              <a:avLst/>
            </a:prstGeom>
            <a:solidFill>
              <a:srgbClr val="99D6E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r>
                <a:rPr kumimoji="0"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kumimoji="0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　福井豪雪</a:t>
              </a:r>
              <a:r>
                <a:rPr kumimoji="0" lang="en-US" altLang="ja-JP" sz="1600" b="1" baseline="30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endParaRPr kumimoji="0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0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1981</a:t>
              </a:r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年以来の大雪 </a:t>
              </a:r>
              <a:r>
                <a:rPr kumimoji="0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0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積雪</a:t>
              </a:r>
              <a:r>
                <a:rPr kumimoji="0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140cm</a:t>
              </a:r>
              <a:r>
                <a:rPr kumimoji="0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超</a:t>
              </a:r>
              <a:r>
                <a:rPr kumimoji="0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128465" y="3717032"/>
              <a:ext cx="3095999" cy="580700"/>
            </a:xfrm>
            <a:prstGeom prst="rect">
              <a:avLst/>
            </a:prstGeom>
            <a:solidFill>
              <a:srgbClr val="99D6E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r>
                <a:rPr kumimoji="0"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kumimoji="0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　台風</a:t>
              </a:r>
              <a:r>
                <a:rPr kumimoji="0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第</a:t>
              </a:r>
              <a:r>
                <a:rPr kumimoji="0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21</a:t>
              </a:r>
              <a:r>
                <a:rPr kumimoji="0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endParaRPr kumimoji="0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関西圏</a:t>
              </a:r>
              <a:r>
                <a:rPr kumimoji="0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を中心に大規模停電が発生。</a:t>
              </a:r>
              <a:endPara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28464" y="1196752"/>
              <a:ext cx="3096000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特記事項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・国道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8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号線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の一部区間で、数日間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にわたり約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1,500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台の車両が立ち往生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・中核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SS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含む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22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SS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にて「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在庫切れ」が多数発生。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82481" y="6525344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和歌山県田辺市</a:t>
              </a:r>
              <a:endParaRPr kumimoji="1"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821318" y="5278428"/>
              <a:ext cx="1454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苫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東厚真火力発電所</a:t>
              </a:r>
              <a:endParaRPr kumimoji="1"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3422830" y="620689"/>
              <a:ext cx="3096000" cy="576064"/>
            </a:xfrm>
            <a:prstGeom prst="rect">
              <a:avLst/>
            </a:prstGeom>
            <a:solidFill>
              <a:srgbClr val="99D6E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r>
                <a:rPr kumimoji="0"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0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　大阪府北部地震</a:t>
              </a:r>
            </a:p>
            <a:p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大阪市北区にて震度</a:t>
              </a:r>
              <a:r>
                <a:rPr kumimoji="0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弱の地震</a:t>
              </a:r>
              <a:endParaRPr kumimoji="0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 bwMode="auto">
            <a:xfrm>
              <a:off x="6717196" y="620689"/>
              <a:ext cx="3096000" cy="576064"/>
            </a:xfrm>
            <a:prstGeom prst="rect">
              <a:avLst/>
            </a:prstGeom>
            <a:solidFill>
              <a:srgbClr val="99D6E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r>
                <a:rPr kumimoji="0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７月　西日本豪雨</a:t>
              </a:r>
              <a:r>
                <a:rPr kumimoji="0" lang="en-US" altLang="ja-JP" sz="1600" b="1" baseline="30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endParaRPr kumimoji="0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台風第</a:t>
              </a:r>
              <a:r>
                <a:rPr kumimoji="0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号等の影響による集中豪雨</a:t>
              </a:r>
              <a:endParaRPr kumimoji="0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441" y="2335884"/>
              <a:ext cx="1944046" cy="1294835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3422830" y="1196752"/>
              <a:ext cx="3096000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特記事項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・大阪府・兵庫県内で最大約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17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万戸が停電。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・地震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直後には、約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11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万戸に対して都市ガスの供給が停止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2" name="Picture 2" descr="画像に含まれている可能性があるもの:屋外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53" r="11545"/>
            <a:stretch/>
          </p:blipFill>
          <p:spPr bwMode="auto">
            <a:xfrm>
              <a:off x="4048496" y="2335884"/>
              <a:ext cx="1844667" cy="127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6717196" y="1219786"/>
              <a:ext cx="3188804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特記事項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・中国・四国地方を中心に最大約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8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万戸が停電。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・熱中症対策のため、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避難所に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クーラーを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設置（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541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台）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。４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電力から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352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人を派遣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1048" y="2335884"/>
              <a:ext cx="1752658" cy="1260988"/>
            </a:xfrm>
            <a:prstGeom prst="rect">
              <a:avLst/>
            </a:prstGeom>
          </p:spPr>
        </p:pic>
        <p:sp>
          <p:nvSpPr>
            <p:cNvPr id="45" name="正方形/長方形 44"/>
            <p:cNvSpPr/>
            <p:nvPr/>
          </p:nvSpPr>
          <p:spPr bwMode="auto">
            <a:xfrm>
              <a:off x="3422830" y="3721669"/>
              <a:ext cx="3096000" cy="576064"/>
            </a:xfrm>
            <a:prstGeom prst="rect">
              <a:avLst/>
            </a:prstGeom>
            <a:solidFill>
              <a:srgbClr val="99D6E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r>
                <a:rPr kumimoji="0"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kumimoji="0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　北海道胆振</a:t>
              </a:r>
              <a:r>
                <a:rPr kumimoji="0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東部地震</a:t>
              </a:r>
              <a:endParaRPr kumimoji="0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0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北海道全域にわたる停電が発生。</a:t>
              </a:r>
              <a:endPara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422830" y="4297732"/>
              <a:ext cx="3096000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特記事項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・地震発生後、北海道全域で約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295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万戸が停電するブラックアウトが発生。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・順次発電所を起動させ、停電から復旧させるが、厳しい需給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状況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により、節電を要請する結果に。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28465" y="4297732"/>
              <a:ext cx="3201562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特記事項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・関西・中部等を中心に約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240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万戸が停電。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電柱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1,000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本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以上倒れ、復旧までに長期間を要する結果に。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6"/>
            <a:srcRect t="3267" b="7048"/>
            <a:stretch/>
          </p:blipFill>
          <p:spPr>
            <a:xfrm>
              <a:off x="4084117" y="5459945"/>
              <a:ext cx="1738210" cy="1313591"/>
            </a:xfrm>
            <a:prstGeom prst="rect">
              <a:avLst/>
            </a:prstGeom>
          </p:spPr>
        </p:pic>
        <p:sp>
          <p:nvSpPr>
            <p:cNvPr id="50" name="正方形/長方形 49"/>
            <p:cNvSpPr/>
            <p:nvPr/>
          </p:nvSpPr>
          <p:spPr bwMode="auto">
            <a:xfrm>
              <a:off x="6717195" y="3722082"/>
              <a:ext cx="3096000" cy="576064"/>
            </a:xfrm>
            <a:prstGeom prst="rect">
              <a:avLst/>
            </a:prstGeom>
            <a:solidFill>
              <a:srgbClr val="99D6E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r>
                <a:rPr kumimoji="0"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kumimoji="0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　台風</a:t>
              </a:r>
              <a:r>
                <a:rPr kumimoji="0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第</a:t>
              </a:r>
              <a:r>
                <a:rPr kumimoji="0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kumimoji="0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endParaRPr kumimoji="0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0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全国</a:t>
              </a:r>
              <a:r>
                <a:rPr kumimoji="0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規模で停電が発生。</a:t>
              </a:r>
              <a:endPara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717195" y="4297732"/>
              <a:ext cx="320156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特記事項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：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・日本列島を縦断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するよう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に進み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中部地方を中心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に全国規模で約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万戸が停電。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・中部電力管内では、復旧までに約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週間を要した。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2" name="図 5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" t="6695" b="5162"/>
            <a:stretch/>
          </p:blipFill>
          <p:spPr bwMode="auto">
            <a:xfrm>
              <a:off x="722528" y="5475807"/>
              <a:ext cx="2009135" cy="126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図 53" descr="P:\02作業用\◎台風24号関連\台風２４号関係（写真）\IMG_9049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467" y="5475807"/>
              <a:ext cx="1809819" cy="1281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8520875" y="1162711"/>
              <a:ext cx="1509373" cy="26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平成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30</a:t>
              </a:r>
              <a:r>
                <a:rPr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</a:t>
              </a:r>
              <a:r>
                <a:rPr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月豪雨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endPara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42049" y="1134307"/>
              <a:ext cx="223907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(※</a:t>
              </a:r>
              <a:r>
                <a:rPr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平成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30</a:t>
              </a:r>
              <a:r>
                <a:rPr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月福井県の記録的な大雪</a:t>
              </a:r>
              <a:r>
                <a:rPr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endPara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4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none" rtlCol="0">
        <a:spAutoFit/>
      </a:bodyPr>
      <a:lstStyle>
        <a:defPPr>
          <a:defRPr kumimoji="1" sz="1200" dirty="0" smtClean="0">
            <a:latin typeface="Meiryo UI" panose="020B0604030504040204" pitchFamily="50" charset="-128"/>
            <a:ea typeface="Meiryo UI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14544</TotalTime>
  <Words>287</Words>
  <Application>Microsoft Office PowerPoint</Application>
  <PresentationFormat>A4 210 x 297 mm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Arial</vt:lpstr>
      <vt:lpstr>Calibri</vt:lpstr>
      <vt:lpstr>Wingdings</vt:lpstr>
      <vt:lpstr>blank</vt:lpstr>
      <vt:lpstr>PowerPoint プレゼンテーション</vt:lpstr>
    </vt:vector>
  </TitlesOfParts>
  <Company>METI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METI</dc:creator>
  <cp:lastModifiedBy>Windows ユーザー</cp:lastModifiedBy>
  <cp:revision>1108</cp:revision>
  <cp:lastPrinted>2019-04-10T10:42:08Z</cp:lastPrinted>
  <dcterms:created xsi:type="dcterms:W3CDTF">2017-03-19T17:10:27Z</dcterms:created>
  <dcterms:modified xsi:type="dcterms:W3CDTF">2019-04-12T09:23:24Z</dcterms:modified>
</cp:coreProperties>
</file>