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3208000" cy="9906000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rebuchet MS" pitchFamily="34" charset="0"/>
        <a:ea typeface="IPA Pゴシック"/>
        <a:cs typeface="IPA Pゴシック"/>
      </a:defRPr>
    </a:lvl1pPr>
    <a:lvl2pPr marL="457145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rebuchet MS" pitchFamily="34" charset="0"/>
        <a:ea typeface="IPA Pゴシック"/>
        <a:cs typeface="IPA Pゴシック"/>
      </a:defRPr>
    </a:lvl2pPr>
    <a:lvl3pPr marL="91429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rebuchet MS" pitchFamily="34" charset="0"/>
        <a:ea typeface="IPA Pゴシック"/>
        <a:cs typeface="IPA Pゴシック"/>
      </a:defRPr>
    </a:lvl3pPr>
    <a:lvl4pPr marL="1371435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rebuchet MS" pitchFamily="34" charset="0"/>
        <a:ea typeface="IPA Pゴシック"/>
        <a:cs typeface="IPA Pゴシック"/>
      </a:defRPr>
    </a:lvl4pPr>
    <a:lvl5pPr marL="1828581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rebuchet MS" pitchFamily="34" charset="0"/>
        <a:ea typeface="IPA Pゴシック"/>
        <a:cs typeface="IPA Pゴシック"/>
      </a:defRPr>
    </a:lvl5pPr>
    <a:lvl6pPr marL="2285726" algn="l" defTabSz="914290" rtl="0" eaLnBrk="1" latinLnBrk="0" hangingPunct="1">
      <a:defRPr kumimoji="1" sz="2000" kern="1200">
        <a:solidFill>
          <a:schemeClr val="tx1"/>
        </a:solidFill>
        <a:latin typeface="Trebuchet MS" pitchFamily="34" charset="0"/>
        <a:ea typeface="IPA Pゴシック"/>
        <a:cs typeface="IPA Pゴシック"/>
      </a:defRPr>
    </a:lvl6pPr>
    <a:lvl7pPr marL="2742871" algn="l" defTabSz="914290" rtl="0" eaLnBrk="1" latinLnBrk="0" hangingPunct="1">
      <a:defRPr kumimoji="1" sz="2000" kern="1200">
        <a:solidFill>
          <a:schemeClr val="tx1"/>
        </a:solidFill>
        <a:latin typeface="Trebuchet MS" pitchFamily="34" charset="0"/>
        <a:ea typeface="IPA Pゴシック"/>
        <a:cs typeface="IPA Pゴシック"/>
      </a:defRPr>
    </a:lvl7pPr>
    <a:lvl8pPr marL="3200016" algn="l" defTabSz="914290" rtl="0" eaLnBrk="1" latinLnBrk="0" hangingPunct="1">
      <a:defRPr kumimoji="1" sz="2000" kern="1200">
        <a:solidFill>
          <a:schemeClr val="tx1"/>
        </a:solidFill>
        <a:latin typeface="Trebuchet MS" pitchFamily="34" charset="0"/>
        <a:ea typeface="IPA Pゴシック"/>
        <a:cs typeface="IPA Pゴシック"/>
      </a:defRPr>
    </a:lvl8pPr>
    <a:lvl9pPr marL="3657161" algn="l" defTabSz="914290" rtl="0" eaLnBrk="1" latinLnBrk="0" hangingPunct="1">
      <a:defRPr kumimoji="1" sz="2000" kern="1200">
        <a:solidFill>
          <a:schemeClr val="tx1"/>
        </a:solidFill>
        <a:latin typeface="Trebuchet MS" pitchFamily="34" charset="0"/>
        <a:ea typeface="IPA Pゴシック"/>
        <a:cs typeface="IPA P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orient="horz" pos="2138" userDrawn="1">
          <p15:clr>
            <a:srgbClr val="A4A3A4"/>
          </p15:clr>
        </p15:guide>
        <p15:guide id="3" orient="horz" pos="4102" userDrawn="1">
          <p15:clr>
            <a:srgbClr val="A4A3A4"/>
          </p15:clr>
        </p15:guide>
        <p15:guide id="4" orient="horz" pos="212" userDrawn="1">
          <p15:clr>
            <a:srgbClr val="A4A3A4"/>
          </p15:clr>
        </p15:guide>
        <p15:guide id="5" orient="horz" pos="6028" userDrawn="1">
          <p15:clr>
            <a:srgbClr val="A4A3A4"/>
          </p15:clr>
        </p15:guide>
        <p15:guide id="6" pos="4160" userDrawn="1">
          <p15:clr>
            <a:srgbClr val="A4A3A4"/>
          </p15:clr>
        </p15:guide>
        <p15:guide id="7" pos="2843" userDrawn="1">
          <p15:clr>
            <a:srgbClr val="A4A3A4"/>
          </p15:clr>
        </p15:guide>
        <p15:guide id="8" pos="5477" userDrawn="1">
          <p15:clr>
            <a:srgbClr val="A4A3A4"/>
          </p15:clr>
        </p15:guide>
        <p15:guide id="9" pos="351" userDrawn="1">
          <p15:clr>
            <a:srgbClr val="A4A3A4"/>
          </p15:clr>
        </p15:guide>
        <p15:guide id="10" pos="79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A0E5FE"/>
    <a:srgbClr val="0000FF"/>
    <a:srgbClr val="FFCCFF"/>
    <a:srgbClr val="FF00FF"/>
    <a:srgbClr val="000099"/>
    <a:srgbClr val="000000"/>
    <a:srgbClr val="0000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74" autoAdjust="0"/>
    <p:restoredTop sz="91136" autoAdjust="0"/>
  </p:normalViewPr>
  <p:slideViewPr>
    <p:cSldViewPr>
      <p:cViewPr varScale="1">
        <p:scale>
          <a:sx n="52" d="100"/>
          <a:sy n="52" d="100"/>
        </p:scale>
        <p:origin x="1416" y="78"/>
      </p:cViewPr>
      <p:guideLst>
        <p:guide orient="horz" pos="3120"/>
        <p:guide orient="horz" pos="2138"/>
        <p:guide orient="horz" pos="4102"/>
        <p:guide orient="horz" pos="212"/>
        <p:guide orient="horz" pos="6028"/>
        <p:guide pos="4160"/>
        <p:guide pos="2843"/>
        <p:guide pos="5477"/>
        <p:guide pos="351"/>
        <p:guide pos="79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036" y="-84"/>
      </p:cViewPr>
      <p:guideLst>
        <p:guide orient="horz" pos="3107"/>
        <p:guide pos="2121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6" rIns="91388" bIns="45696" numCol="1" anchor="t" anchorCtr="0" compatLnSpc="1">
            <a:prstTxWarp prst="textNoShape">
              <a:avLst/>
            </a:prstTxWarp>
          </a:bodyPr>
          <a:lstStyle>
            <a:lvl1pPr defTabSz="914127" eaLnBrk="0" hangingPunct="0">
              <a:defRPr sz="1200">
                <a:ea typeface="源真ゴシックP Regular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6" rIns="91388" bIns="45696" numCol="1" anchor="t" anchorCtr="0" compatLnSpc="1">
            <a:prstTxWarp prst="textNoShape">
              <a:avLst/>
            </a:prstTxWarp>
          </a:bodyPr>
          <a:lstStyle>
            <a:lvl1pPr algn="r" defTabSz="914127" eaLnBrk="0" hangingPunct="0">
              <a:defRPr sz="1200">
                <a:ea typeface="源真ゴシックP Regular" pitchFamily="50" charset="-128"/>
                <a:cs typeface="+mn-cs"/>
              </a:defRPr>
            </a:lvl1pPr>
          </a:lstStyle>
          <a:p>
            <a:pPr>
              <a:defRPr/>
            </a:pPr>
            <a:fld id="{180AD94D-6161-42F7-9222-225664862160}" type="datetimeFigureOut">
              <a:rPr lang="ja-JP" altLang="en-US"/>
              <a:pPr>
                <a:defRPr/>
              </a:pPr>
              <a:t>2019/6/7</a:t>
            </a:fld>
            <a:endParaRPr lang="en-US" altLang="ja-JP" dirty="0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6" rIns="91388" bIns="45696" numCol="1" anchor="b" anchorCtr="0" compatLnSpc="1">
            <a:prstTxWarp prst="textNoShape">
              <a:avLst/>
            </a:prstTxWarp>
          </a:bodyPr>
          <a:lstStyle>
            <a:lvl1pPr defTabSz="914127" eaLnBrk="0" hangingPunct="0">
              <a:defRPr sz="1200">
                <a:ea typeface="源真ゴシックP Regular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6" rIns="91388" bIns="45696" numCol="1" anchor="b" anchorCtr="0" compatLnSpc="1">
            <a:prstTxWarp prst="textNoShape">
              <a:avLst/>
            </a:prstTxWarp>
          </a:bodyPr>
          <a:lstStyle>
            <a:lvl1pPr algn="r" defTabSz="914127" eaLnBrk="0" hangingPunct="0">
              <a:defRPr sz="1200">
                <a:ea typeface="源真ゴシックP Regular" pitchFamily="50" charset="-128"/>
                <a:cs typeface="+mn-cs"/>
              </a:defRPr>
            </a:lvl1pPr>
          </a:lstStyle>
          <a:p>
            <a:pPr>
              <a:defRPr/>
            </a:pPr>
            <a:fld id="{0094AE23-A39F-41CA-BD3A-C74B6CD78967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632910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6" rIns="91388" bIns="45696" numCol="1" anchor="t" anchorCtr="0" compatLnSpc="1">
            <a:prstTxWarp prst="textNoShape">
              <a:avLst/>
            </a:prstTxWarp>
          </a:bodyPr>
          <a:lstStyle>
            <a:lvl1pPr defTabSz="914127">
              <a:defRPr sz="1200">
                <a:ea typeface="源真ゴシックP Regular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6" rIns="91388" bIns="45696" numCol="1" anchor="t" anchorCtr="0" compatLnSpc="1">
            <a:prstTxWarp prst="textNoShape">
              <a:avLst/>
            </a:prstTxWarp>
          </a:bodyPr>
          <a:lstStyle>
            <a:lvl1pPr algn="r" defTabSz="914127">
              <a:defRPr sz="1200">
                <a:ea typeface="源真ゴシックP Regular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6" rIns="91388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dirty="0"/>
              <a:t>マスタ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6" rIns="91388" bIns="45696" numCol="1" anchor="b" anchorCtr="0" compatLnSpc="1">
            <a:prstTxWarp prst="textNoShape">
              <a:avLst/>
            </a:prstTxWarp>
          </a:bodyPr>
          <a:lstStyle>
            <a:lvl1pPr defTabSz="914127">
              <a:defRPr sz="1200">
                <a:ea typeface="源真ゴシックP Regular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6" rIns="91388" bIns="45696" numCol="1" anchor="b" anchorCtr="0" compatLnSpc="1">
            <a:prstTxWarp prst="textNoShape">
              <a:avLst/>
            </a:prstTxWarp>
          </a:bodyPr>
          <a:lstStyle>
            <a:lvl1pPr algn="r" defTabSz="914127">
              <a:defRPr sz="1200">
                <a:ea typeface="源真ゴシックP Regular" pitchFamily="50" charset="-128"/>
                <a:cs typeface="+mn-cs"/>
              </a:defRPr>
            </a:lvl1pPr>
          </a:lstStyle>
          <a:p>
            <a:pPr>
              <a:defRPr/>
            </a:pPr>
            <a:fld id="{D063D988-8A88-4400-BEF4-60C0AC4A772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050022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rebuchet MS" pitchFamily="34" charset="0"/>
        <a:ea typeface="源真ゴシックP Regular" pitchFamily="50" charset="-128"/>
        <a:cs typeface="源真ゴシックP Regular"/>
      </a:defRPr>
    </a:lvl1pPr>
    <a:lvl2pPr marL="457145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rebuchet MS" pitchFamily="34" charset="0"/>
        <a:ea typeface="源真ゴシックP Regular" pitchFamily="50" charset="-128"/>
        <a:cs typeface="源真ゴシックP Regular"/>
      </a:defRPr>
    </a:lvl2pPr>
    <a:lvl3pPr marL="91429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rebuchet MS" pitchFamily="34" charset="0"/>
        <a:ea typeface="源真ゴシックP Regular" pitchFamily="50" charset="-128"/>
        <a:cs typeface="源真ゴシックP Regular"/>
      </a:defRPr>
    </a:lvl3pPr>
    <a:lvl4pPr marL="1371435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rebuchet MS" pitchFamily="34" charset="0"/>
        <a:ea typeface="源真ゴシックP Regular" pitchFamily="50" charset="-128"/>
        <a:cs typeface="源真ゴシックP Regular"/>
      </a:defRPr>
    </a:lvl4pPr>
    <a:lvl5pPr marL="1828581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rebuchet MS" pitchFamily="34" charset="0"/>
        <a:ea typeface="源真ゴシックP Regular" pitchFamily="50" charset="-128"/>
        <a:cs typeface="源真ゴシックP Regular"/>
      </a:defRPr>
    </a:lvl5pPr>
    <a:lvl6pPr marL="2285726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" y="922555"/>
            <a:ext cx="13207998" cy="5070563"/>
          </a:xfrm>
          <a:prstGeom prst="rect">
            <a:avLst/>
          </a:prstGeom>
        </p:spPr>
        <p:txBody>
          <a:bodyPr/>
          <a:lstStyle>
            <a:lvl1pPr algn="l">
              <a:defRPr sz="6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012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57216" y="6321901"/>
            <a:ext cx="12093575" cy="2531533"/>
          </a:xfrm>
        </p:spPr>
        <p:txBody>
          <a:bodyPr/>
          <a:lstStyle>
            <a:lvl1pPr marL="0" indent="0" algn="l">
              <a:buFont typeface="Wingdings" pitchFamily="2" charset="2"/>
              <a:buNone/>
              <a:defRPr smtClean="0"/>
            </a:lvl1pPr>
          </a:lstStyle>
          <a:p>
            <a:r>
              <a:rPr lang="ja-JP" altLang="en-US" dirty="0"/>
              <a:t>マスタ サブタイトルの書式設定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60400" y="9020881"/>
            <a:ext cx="3081867" cy="687917"/>
          </a:xfrm>
        </p:spPr>
        <p:txBody>
          <a:bodyPr/>
          <a:lstStyle>
            <a:lvl1pPr>
              <a:defRPr baseline="0">
                <a:latin typeface="源真ゴシックP Regular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12734" y="9020881"/>
            <a:ext cx="4182533" cy="687917"/>
          </a:xfrm>
        </p:spPr>
        <p:txBody>
          <a:bodyPr/>
          <a:lstStyle>
            <a:lvl1pPr>
              <a:defRPr baseline="0">
                <a:latin typeface="源真ゴシックP Regular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65733" y="9020881"/>
            <a:ext cx="3081867" cy="379453"/>
          </a:xfrm>
          <a:extLst/>
        </p:spPr>
        <p:txBody>
          <a:bodyPr wrap="square"/>
          <a:lstStyle>
            <a:lvl1pPr>
              <a:defRPr baseline="0">
                <a:solidFill>
                  <a:schemeClr val="bg1"/>
                </a:solidFill>
                <a:latin typeface="源真ゴシックP Regular" pitchFamily="50" charset="-128"/>
              </a:defRPr>
            </a:lvl1pPr>
          </a:lstStyle>
          <a:p>
            <a:pPr>
              <a:defRPr/>
            </a:pPr>
            <a:fld id="{50E1E943-908B-4A81-8532-6825A4AE16D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E35FC-0CE9-4206-8654-4891A7F1CF4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16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550335" y="1430868"/>
            <a:ext cx="12100454" cy="7814733"/>
          </a:xfrm>
        </p:spPr>
        <p:txBody>
          <a:bodyPr/>
          <a:lstStyle>
            <a:lvl1pPr>
              <a:defRPr baseline="0">
                <a:latin typeface="源真ゴシックP Medium" pitchFamily="50" charset="-128"/>
                <a:ea typeface="源真ゴシックP Medium" pitchFamily="50" charset="-128"/>
              </a:defRPr>
            </a:lvl1pPr>
            <a:lvl2pPr marL="478297" marR="0" indent="-239149" algn="l" defTabSz="1219023" rtl="0" eaLnBrk="0" fontAlgn="base" latinLnBrk="0" hangingPunct="0">
              <a:lnSpc>
                <a:spcPct val="90000"/>
              </a:lnSpc>
              <a:spcBef>
                <a:spcPts val="133"/>
              </a:spcBef>
              <a:spcAft>
                <a:spcPts val="401"/>
              </a:spcAft>
              <a:buClr>
                <a:schemeClr val="accent1"/>
              </a:buClr>
              <a:buSzPct val="90000"/>
              <a:buFont typeface="ＭＳ 明朝" pitchFamily="17" charset="-128"/>
              <a:buChar char="▌"/>
              <a:tabLst/>
              <a:defRPr baseline="0">
                <a:latin typeface="源真ゴシックP Medium" pitchFamily="50" charset="-128"/>
                <a:ea typeface="源真ゴシックP Medium" pitchFamily="50" charset="-128"/>
              </a:defRPr>
            </a:lvl2pPr>
            <a:lvl3pPr>
              <a:defRPr baseline="0">
                <a:latin typeface="源真ゴシックP Medium" pitchFamily="50" charset="-128"/>
                <a:ea typeface="源真ゴシックP Medium" pitchFamily="50" charset="-128"/>
              </a:defRPr>
            </a:lvl3pPr>
            <a:lvl4pPr>
              <a:defRPr baseline="0">
                <a:latin typeface="源真ゴシックP Medium" pitchFamily="50" charset="-128"/>
                <a:ea typeface="源真ゴシックP Medium" pitchFamily="50" charset="-128"/>
              </a:defRPr>
            </a:lvl4pPr>
            <a:lvl5pPr>
              <a:defRPr baseline="0">
                <a:latin typeface="源真ゴシックP Medium" pitchFamily="50" charset="-128"/>
                <a:ea typeface="源真ゴシックP Medium" pitchFamily="50" charset="-128"/>
              </a:defRPr>
            </a:lvl5pPr>
          </a:lstStyle>
          <a:p>
            <a:pPr marL="478297" marR="0" lvl="1" indent="-239149" algn="l" defTabSz="1219023" rtl="0" eaLnBrk="0" fontAlgn="base" latinLnBrk="0" hangingPunct="0">
              <a:lnSpc>
                <a:spcPct val="90000"/>
              </a:lnSpc>
              <a:spcBef>
                <a:spcPts val="133"/>
              </a:spcBef>
              <a:spcAft>
                <a:spcPts val="401"/>
              </a:spcAft>
              <a:buClr>
                <a:schemeClr val="accent1"/>
              </a:buClr>
              <a:buSzPct val="90000"/>
              <a:buFont typeface="ＭＳ 明朝" pitchFamily="17" charset="-128"/>
              <a:buChar char="▌"/>
              <a:tabLst/>
              <a:defRPr/>
            </a:pPr>
            <a:r>
              <a:rPr lang="ja-JP" altLang="en-GB" dirty="0"/>
              <a:t>第 </a:t>
            </a:r>
            <a:r>
              <a:rPr lang="en-GB" altLang="ja-JP" dirty="0"/>
              <a:t>1 </a:t>
            </a:r>
            <a:r>
              <a:rPr lang="ja-JP" altLang="en-GB" dirty="0"/>
              <a:t>レベル</a:t>
            </a:r>
            <a:endParaRPr lang="en-US" altLang="ja-JP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0335" y="1430868"/>
            <a:ext cx="12100454" cy="7814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5" rIns="91429" bIns="45715" numCol="1" anchor="t" anchorCtr="0" compatLnSpc="1">
            <a:prstTxWarp prst="textNoShape">
              <a:avLst/>
            </a:prstTxWarp>
          </a:bodyPr>
          <a:lstStyle/>
          <a:p>
            <a:pPr marL="478297" lvl="1" indent="-239149">
              <a:spcAft>
                <a:spcPts val="401"/>
              </a:spcAft>
              <a:buClr>
                <a:schemeClr val="accent1"/>
              </a:buClr>
              <a:buSzPct val="90000"/>
              <a:buFont typeface="ＭＳ 明朝" pitchFamily="17" charset="-128"/>
              <a:buChar char="▌"/>
            </a:pPr>
            <a:r>
              <a:rPr lang="ja-JP" altLang="en-GB" dirty="0"/>
              <a:t>第 </a:t>
            </a:r>
            <a:r>
              <a:rPr lang="en-GB" altLang="ja-JP" dirty="0"/>
              <a:t>1 </a:t>
            </a:r>
            <a:r>
              <a:rPr lang="ja-JP" altLang="en-GB" dirty="0"/>
              <a:t>レベル</a:t>
            </a:r>
            <a:endParaRPr lang="en-US" altLang="ja-JP" dirty="0"/>
          </a:p>
          <a:p>
            <a:pPr marL="478297" lvl="1" indent="-239149">
              <a:spcAft>
                <a:spcPts val="401"/>
              </a:spcAft>
              <a:buClr>
                <a:schemeClr val="accent1"/>
              </a:buClr>
              <a:buSzPct val="90000"/>
              <a:buFont typeface="ＭＳ 明朝" pitchFamily="17" charset="-128"/>
              <a:buChar char="▌"/>
            </a:pPr>
            <a:r>
              <a:rPr lang="ja-JP" altLang="en-GB" dirty="0"/>
              <a:t>第 </a:t>
            </a:r>
            <a:r>
              <a:rPr lang="en-GB" altLang="ja-JP" dirty="0"/>
              <a:t>2 </a:t>
            </a:r>
            <a:r>
              <a:rPr lang="ja-JP" altLang="en-GB" dirty="0"/>
              <a:t>レベル</a:t>
            </a:r>
            <a:endParaRPr lang="en-US" altLang="ja-JP" dirty="0"/>
          </a:p>
          <a:p>
            <a:pPr marL="478297" lvl="1" indent="-239149">
              <a:spcAft>
                <a:spcPts val="401"/>
              </a:spcAft>
              <a:buClr>
                <a:schemeClr val="accent1"/>
              </a:buClr>
              <a:buSzPct val="90000"/>
              <a:buFont typeface="ＭＳ 明朝" pitchFamily="17" charset="-128"/>
              <a:buChar char="▌"/>
            </a:pPr>
            <a:r>
              <a:rPr lang="ja-JP" altLang="en-GB" dirty="0"/>
              <a:t>第 </a:t>
            </a:r>
            <a:r>
              <a:rPr lang="en-GB" altLang="ja-JP" dirty="0"/>
              <a:t>3 </a:t>
            </a:r>
            <a:r>
              <a:rPr lang="ja-JP" altLang="en-GB" dirty="0"/>
              <a:t>レベル</a:t>
            </a:r>
            <a:endParaRPr lang="en-GB" altLang="ja-JP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0400" y="9355671"/>
            <a:ext cx="3081867" cy="3531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>
              <a:defRPr kumimoji="0" sz="1866" baseline="0">
                <a:solidFill>
                  <a:schemeClr val="tx1">
                    <a:lumMod val="65000"/>
                    <a:lumOff val="35000"/>
                  </a:schemeClr>
                </a:solidFill>
                <a:latin typeface="Humnst777 BT" pitchFamily="34" charset="0"/>
                <a:ea typeface="源真ゴシックP Regular" pitchFamily="50" charset="-128"/>
                <a:cs typeface="+mn-cs"/>
              </a:defRPr>
            </a:lvl1pPr>
          </a:lstStyle>
          <a:p>
            <a:pPr>
              <a:defRPr/>
            </a:pPr>
            <a:endParaRPr lang="en-GB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2734" y="9355671"/>
            <a:ext cx="4182533" cy="3531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ctr">
              <a:defRPr kumimoji="0" sz="1866" baseline="0">
                <a:solidFill>
                  <a:schemeClr val="tx1">
                    <a:lumMod val="65000"/>
                    <a:lumOff val="35000"/>
                  </a:schemeClr>
                </a:solidFill>
                <a:latin typeface="Humnst777 BT" pitchFamily="34" charset="0"/>
                <a:ea typeface="源真ゴシックP Regular" pitchFamily="50" charset="-128"/>
                <a:cs typeface="+mn-cs"/>
              </a:defRPr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2730008" y="9465735"/>
            <a:ext cx="477994" cy="379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29" tIns="45715" rIns="91429" bIns="45715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kumimoji="0" sz="1866" b="1" baseline="0">
                <a:solidFill>
                  <a:schemeClr val="tx1">
                    <a:lumMod val="65000"/>
                    <a:lumOff val="35000"/>
                  </a:schemeClr>
                </a:solidFill>
                <a:latin typeface="Humnst777 Cn BT" pitchFamily="34" charset="0"/>
                <a:ea typeface="源真ゴシックP Regular" pitchFamily="50" charset="-128"/>
                <a:cs typeface="+mn-cs"/>
              </a:defRPr>
            </a:lvl1pPr>
          </a:lstStyle>
          <a:p>
            <a:pPr>
              <a:defRPr/>
            </a:pPr>
            <a:fld id="{BC1F1728-2F48-49FE-B299-7E72A5E09B0D}" type="slidenum">
              <a:rPr lang="en-GB" altLang="ja-JP" smtClean="0"/>
              <a:pPr>
                <a:defRPr/>
              </a:pPr>
              <a:t>‹#›</a:t>
            </a:fld>
            <a:endParaRPr lang="en-GB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353" r:id="rId1"/>
    <p:sldLayoutId id="2147486355" r:id="rId2"/>
  </p:sldLayoutIdLst>
  <p:transition>
    <p:fade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266" b="1" i="1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Humnst777 Blk BT"/>
          <a:ea typeface="源真ゴシックP Heavy" pitchFamily="50" charset="-128"/>
          <a:cs typeface="Humnst777 Blk BT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266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Humnst777 Blk BT"/>
          <a:ea typeface="源真ゴシックP Heavy"/>
          <a:cs typeface="源真ゴシックP Medium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266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Humnst777 Blk BT"/>
          <a:ea typeface="源真ゴシックP Heavy"/>
          <a:cs typeface="源真ゴシックP Medium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266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Humnst777 Blk BT"/>
          <a:ea typeface="源真ゴシックP Heavy"/>
          <a:cs typeface="源真ゴシックP Medium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266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Humnst777 Blk BT"/>
          <a:ea typeface="源真ゴシックP Heavy"/>
          <a:cs typeface="源真ゴシックP Medium"/>
        </a:defRPr>
      </a:lvl5pPr>
      <a:lvl6pPr marL="609511" algn="l" rtl="0" fontAlgn="base">
        <a:spcBef>
          <a:spcPct val="0"/>
        </a:spcBef>
        <a:spcAft>
          <a:spcPct val="0"/>
        </a:spcAft>
        <a:defRPr kumimoji="1" sz="4266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pitchFamily="50" charset="-128"/>
        </a:defRPr>
      </a:lvl6pPr>
      <a:lvl7pPr marL="1219023" algn="l" rtl="0" fontAlgn="base">
        <a:spcBef>
          <a:spcPct val="0"/>
        </a:spcBef>
        <a:spcAft>
          <a:spcPct val="0"/>
        </a:spcAft>
        <a:defRPr kumimoji="1" sz="4266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pitchFamily="50" charset="-128"/>
        </a:defRPr>
      </a:lvl7pPr>
      <a:lvl8pPr marL="1828534" algn="l" rtl="0" fontAlgn="base">
        <a:spcBef>
          <a:spcPct val="0"/>
        </a:spcBef>
        <a:spcAft>
          <a:spcPct val="0"/>
        </a:spcAft>
        <a:defRPr kumimoji="1" sz="4266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pitchFamily="50" charset="-128"/>
        </a:defRPr>
      </a:lvl8pPr>
      <a:lvl9pPr marL="2438049" algn="l" rtl="0" fontAlgn="base">
        <a:spcBef>
          <a:spcPct val="0"/>
        </a:spcBef>
        <a:spcAft>
          <a:spcPct val="0"/>
        </a:spcAft>
        <a:defRPr kumimoji="1" sz="4266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pitchFamily="50" charset="-128"/>
        </a:defRPr>
      </a:lvl9pPr>
    </p:titleStyle>
    <p:bodyStyle>
      <a:lvl1pPr algn="l" rtl="0" eaLnBrk="0" fontAlgn="base" hangingPunct="0">
        <a:lnSpc>
          <a:spcPct val="90000"/>
        </a:lnSpc>
        <a:spcBef>
          <a:spcPts val="133"/>
        </a:spcBef>
        <a:spcAft>
          <a:spcPts val="799"/>
        </a:spcAft>
        <a:buClr>
          <a:schemeClr val="tx2"/>
        </a:buClr>
        <a:defRPr kumimoji="1">
          <a:solidFill>
            <a:srgbClr val="595959"/>
          </a:solidFill>
          <a:latin typeface="Humnst777 BT" pitchFamily="34" charset="0"/>
          <a:ea typeface="源真ゴシックP Medium" pitchFamily="50" charset="-128"/>
          <a:cs typeface="源真ゴシックP Medium"/>
        </a:defRPr>
      </a:lvl1pPr>
      <a:lvl2pPr algn="l" rtl="0" eaLnBrk="0" fontAlgn="base" hangingPunct="0">
        <a:lnSpc>
          <a:spcPct val="90000"/>
        </a:lnSpc>
        <a:spcBef>
          <a:spcPts val="133"/>
        </a:spcBef>
        <a:spcAft>
          <a:spcPts val="799"/>
        </a:spcAft>
        <a:buClr>
          <a:schemeClr val="tx2"/>
        </a:buClr>
        <a:buSzPct val="75000"/>
        <a:buFont typeface="Wingdings" pitchFamily="2" charset="2"/>
        <a:buChar char="ü"/>
        <a:defRPr kumimoji="1" sz="2667">
          <a:solidFill>
            <a:schemeClr val="tx1"/>
          </a:solidFill>
          <a:latin typeface="Humnst777 BT" pitchFamily="34" charset="0"/>
          <a:ea typeface="源真ゴシックP Medium" pitchFamily="50" charset="-128"/>
          <a:cs typeface="源真ゴシックP Medium"/>
        </a:defRPr>
      </a:lvl2pPr>
      <a:lvl3pPr algn="l" rtl="0" eaLnBrk="0" fontAlgn="base" hangingPunct="0">
        <a:lnSpc>
          <a:spcPct val="90000"/>
        </a:lnSpc>
        <a:spcBef>
          <a:spcPts val="133"/>
        </a:spcBef>
        <a:spcAft>
          <a:spcPts val="799"/>
        </a:spcAft>
        <a:buClr>
          <a:schemeClr val="tx2"/>
        </a:buClr>
        <a:buFont typeface="Wingdings" pitchFamily="2" charset="2"/>
        <a:buNone/>
        <a:defRPr kumimoji="1">
          <a:solidFill>
            <a:srgbClr val="595959"/>
          </a:solidFill>
          <a:latin typeface="Humnst777 BT" pitchFamily="34" charset="0"/>
          <a:ea typeface="源真ゴシックP Medium" pitchFamily="50" charset="-128"/>
          <a:cs typeface="源真ゴシックP Medium"/>
        </a:defRPr>
      </a:lvl3pPr>
      <a:lvl4pPr marL="2133292" indent="-304756" algn="l" rtl="0" eaLnBrk="0" fontAlgn="base" hangingPunct="0">
        <a:spcBef>
          <a:spcPct val="20000"/>
        </a:spcBef>
        <a:spcAft>
          <a:spcPct val="0"/>
        </a:spcAft>
        <a:defRPr kumimoji="1" sz="2667">
          <a:solidFill>
            <a:schemeClr val="tx1"/>
          </a:solidFill>
          <a:latin typeface="Trebuchet MS" pitchFamily="34" charset="0"/>
          <a:ea typeface="IPA Pゴシック" pitchFamily="50" charset="-128"/>
          <a:cs typeface="IPA Pゴシック"/>
        </a:defRPr>
      </a:lvl4pPr>
      <a:lvl5pPr marL="2742803" indent="-304756" algn="l" rtl="0" eaLnBrk="0" fontAlgn="base" hangingPunct="0">
        <a:spcBef>
          <a:spcPct val="20000"/>
        </a:spcBef>
        <a:spcAft>
          <a:spcPct val="0"/>
        </a:spcAft>
        <a:defRPr kumimoji="1" sz="2667">
          <a:solidFill>
            <a:schemeClr val="tx1"/>
          </a:solidFill>
          <a:latin typeface="Trebuchet MS" pitchFamily="34" charset="0"/>
          <a:ea typeface="IPA Pゴシック" pitchFamily="50" charset="-128"/>
          <a:cs typeface="IPA Pゴシック"/>
        </a:defRPr>
      </a:lvl5pPr>
      <a:lvl6pPr marL="3352316" indent="-304756" algn="l" rtl="0" fontAlgn="base">
        <a:spcBef>
          <a:spcPct val="20000"/>
        </a:spcBef>
        <a:spcAft>
          <a:spcPct val="0"/>
        </a:spcAft>
        <a:defRPr kumimoji="1" sz="2667">
          <a:solidFill>
            <a:schemeClr val="tx1"/>
          </a:solidFill>
          <a:latin typeface="+mj-lt"/>
          <a:ea typeface="+mn-ea"/>
        </a:defRPr>
      </a:lvl6pPr>
      <a:lvl7pPr marL="3961827" indent="-304756" algn="l" rtl="0" fontAlgn="base">
        <a:spcBef>
          <a:spcPct val="20000"/>
        </a:spcBef>
        <a:spcAft>
          <a:spcPct val="0"/>
        </a:spcAft>
        <a:defRPr kumimoji="1" sz="2667">
          <a:solidFill>
            <a:schemeClr val="tx1"/>
          </a:solidFill>
          <a:latin typeface="+mj-lt"/>
          <a:ea typeface="+mn-ea"/>
        </a:defRPr>
      </a:lvl7pPr>
      <a:lvl8pPr marL="4571339" indent="-304756" algn="l" rtl="0" fontAlgn="base">
        <a:spcBef>
          <a:spcPct val="20000"/>
        </a:spcBef>
        <a:spcAft>
          <a:spcPct val="0"/>
        </a:spcAft>
        <a:defRPr kumimoji="1" sz="2667">
          <a:solidFill>
            <a:schemeClr val="tx1"/>
          </a:solidFill>
          <a:latin typeface="+mj-lt"/>
          <a:ea typeface="+mn-ea"/>
        </a:defRPr>
      </a:lvl8pPr>
      <a:lvl9pPr marL="5180852" indent="-304756" algn="l" rtl="0" fontAlgn="base">
        <a:spcBef>
          <a:spcPct val="20000"/>
        </a:spcBef>
        <a:spcAft>
          <a:spcPct val="0"/>
        </a:spcAft>
        <a:defRPr kumimoji="1" sz="2667">
          <a:solidFill>
            <a:schemeClr val="tx1"/>
          </a:solidFill>
          <a:latin typeface="+mj-lt"/>
          <a:ea typeface="+mn-ea"/>
        </a:defRPr>
      </a:lvl9pPr>
    </p:bodyStyle>
    <p:otherStyle>
      <a:defPPr>
        <a:defRPr lang="ja-JP"/>
      </a:defPPr>
      <a:lvl1pPr marL="0" algn="l" defTabSz="121902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11" algn="l" defTabSz="121902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023" algn="l" defTabSz="121902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534" algn="l" defTabSz="121902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049" algn="l" defTabSz="121902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560" algn="l" defTabSz="121902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072" algn="l" defTabSz="121902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583" algn="l" defTabSz="121902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096" algn="l" defTabSz="121902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E1E943-908B-4A81-8532-6825A4AE16D9}" type="slidenum">
              <a:rPr lang="en-US" altLang="ja-JP" smtClean="0"/>
              <a:pPr>
                <a:defRPr/>
              </a:pPr>
              <a:t>0</a:t>
            </a:fld>
            <a:endParaRPr lang="en-US" altLang="ja-JP" dirty="0"/>
          </a:p>
        </p:txBody>
      </p:sp>
      <p:pic>
        <p:nvPicPr>
          <p:cNvPr id="5" name="Picture 2" descr="The schema demonstrates Philips' promise and operational commitments over sustainability">
            <a:extLst>
              <a:ext uri="{FF2B5EF4-FFF2-40B4-BE49-F238E27FC236}">
                <a16:creationId xmlns="" xmlns:a16="http://schemas.microsoft.com/office/drawing/2014/main" id="{DA01AC67-736A-43D1-9A21-CFC6C351B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313" y="2882770"/>
            <a:ext cx="11311427" cy="3923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306558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 kumimoji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 anchor="ctr">
        <a:spAutoFit/>
      </a:bodyPr>
      <a:lstStyle>
        <a:defPPr algn="ctr">
          <a:defRPr kumimoji="1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37890</TotalTime>
  <Words>1</Words>
  <Application>Microsoft Office PowerPoint</Application>
  <PresentationFormat>ユーザー設定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Humnst777 Blk BT</vt:lpstr>
      <vt:lpstr>Humnst777 BT</vt:lpstr>
      <vt:lpstr>Humnst777 Cn BT</vt:lpstr>
      <vt:lpstr>IPA Pゴシック</vt:lpstr>
      <vt:lpstr>ＭＳ Ｐゴシック</vt:lpstr>
      <vt:lpstr>ＭＳ 明朝</vt:lpstr>
      <vt:lpstr>源真ゴシックP Heavy</vt:lpstr>
      <vt:lpstr>源真ゴシックP Medium</vt:lpstr>
      <vt:lpstr>源真ゴシックP Regular</vt:lpstr>
      <vt:lpstr>Arial</vt:lpstr>
      <vt:lpstr>Trebuchet MS</vt:lpstr>
      <vt:lpstr>Wingdings</vt:lpstr>
      <vt:lpstr>標準デザイン</vt:lpstr>
      <vt:lpstr>PowerPoint プレゼンテーション</vt:lpstr>
    </vt:vector>
  </TitlesOfParts>
  <Company>The Energy Data and Modelling Center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2016年度までの日本の経済・エネルギー需給見通し</dc:title>
  <dc:subject>低油価は全てを解決するのか?</dc:subject>
  <dc:creator>YANAGISAWA Akira, IEEJ/EDMC</dc:creator>
  <cp:lastModifiedBy>toshi</cp:lastModifiedBy>
  <cp:revision>4504</cp:revision>
  <cp:lastPrinted>2019-04-02T06:02:01Z</cp:lastPrinted>
  <dcterms:created xsi:type="dcterms:W3CDTF">2011-07-13T00:55:08Z</dcterms:created>
  <dcterms:modified xsi:type="dcterms:W3CDTF">2019-06-06T18:55:00Z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