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208000" cy="9906000"/>
  <p:notesSz cx="6735763" cy="9866313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1pPr>
    <a:lvl2pPr marL="457145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2pPr>
    <a:lvl3pPr marL="914290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3pPr>
    <a:lvl4pPr marL="1371435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4pPr>
    <a:lvl5pPr marL="1828581" algn="l" rtl="0" fontAlgn="base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5pPr>
    <a:lvl6pPr marL="2285726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6pPr>
    <a:lvl7pPr marL="2742871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7pPr>
    <a:lvl8pPr marL="3200016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8pPr>
    <a:lvl9pPr marL="3657161" algn="l" defTabSz="914290" rtl="0" eaLnBrk="1" latinLnBrk="0" hangingPunct="1">
      <a:defRPr kumimoji="1" sz="2000" kern="1200">
        <a:solidFill>
          <a:schemeClr val="tx1"/>
        </a:solidFill>
        <a:latin typeface="Trebuchet MS" pitchFamily="34" charset="0"/>
        <a:ea typeface="IPA Pゴシック"/>
        <a:cs typeface="IPA P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3120" userDrawn="1">
          <p15:clr>
            <a:srgbClr val="A4A3A4"/>
          </p15:clr>
        </p15:guide>
        <p15:guide id="2" orient="horz" pos="2138" userDrawn="1">
          <p15:clr>
            <a:srgbClr val="A4A3A4"/>
          </p15:clr>
        </p15:guide>
        <p15:guide id="3" orient="horz" pos="4102" userDrawn="1">
          <p15:clr>
            <a:srgbClr val="A4A3A4"/>
          </p15:clr>
        </p15:guide>
        <p15:guide id="4" orient="horz" pos="212" userDrawn="1">
          <p15:clr>
            <a:srgbClr val="A4A3A4"/>
          </p15:clr>
        </p15:guide>
        <p15:guide id="5" orient="horz" pos="6028" userDrawn="1">
          <p15:clr>
            <a:srgbClr val="A4A3A4"/>
          </p15:clr>
        </p15:guide>
        <p15:guide id="6" pos="4160" userDrawn="1">
          <p15:clr>
            <a:srgbClr val="A4A3A4"/>
          </p15:clr>
        </p15:guide>
        <p15:guide id="7" pos="2843" userDrawn="1">
          <p15:clr>
            <a:srgbClr val="A4A3A4"/>
          </p15:clr>
        </p15:guide>
        <p15:guide id="8" pos="5477" userDrawn="1">
          <p15:clr>
            <a:srgbClr val="A4A3A4"/>
          </p15:clr>
        </p15:guide>
        <p15:guide id="9" pos="351" userDrawn="1">
          <p15:clr>
            <a:srgbClr val="A4A3A4"/>
          </p15:clr>
        </p15:guide>
        <p15:guide id="10" pos="79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>
          <p15:clr>
            <a:srgbClr val="A4A3A4"/>
          </p15:clr>
        </p15:guide>
        <p15:guide id="2" pos="212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FF99"/>
    <a:srgbClr val="A0E5FE"/>
    <a:srgbClr val="0000FF"/>
    <a:srgbClr val="FFCCFF"/>
    <a:srgbClr val="FF00FF"/>
    <a:srgbClr val="000099"/>
    <a:srgbClr val="000000"/>
    <a:srgbClr val="000066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74" autoAdjust="0"/>
    <p:restoredTop sz="91136" autoAdjust="0"/>
  </p:normalViewPr>
  <p:slideViewPr>
    <p:cSldViewPr>
      <p:cViewPr>
        <p:scale>
          <a:sx n="49" d="100"/>
          <a:sy n="49" d="100"/>
        </p:scale>
        <p:origin x="1292" y="40"/>
      </p:cViewPr>
      <p:guideLst>
        <p:guide orient="horz" pos="3120"/>
        <p:guide orient="horz" pos="2138"/>
        <p:guide orient="horz" pos="4102"/>
        <p:guide orient="horz" pos="212"/>
        <p:guide orient="horz" pos="6028"/>
        <p:guide pos="4160"/>
        <p:guide pos="2843"/>
        <p:guide pos="5477"/>
        <p:guide pos="351"/>
        <p:guide pos="79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3036" y="-84"/>
      </p:cViewPr>
      <p:guideLst>
        <p:guide orient="horz" pos="3107"/>
        <p:guide pos="2121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algn="r"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180AD94D-6161-42F7-9222-225664862160}" type="datetimeFigureOut">
              <a:rPr lang="ja-JP" altLang="en-US"/>
              <a:pPr>
                <a:defRPr/>
              </a:pPr>
              <a:t>2019/6/6</a:t>
            </a:fld>
            <a:endParaRPr lang="en-US" altLang="ja-JP" dirty="0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algn="r" defTabSz="914127" eaLnBrk="0" hangingPunct="0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0094AE23-A39F-41CA-BD3A-C74B6CD78967}" type="slidenum">
              <a:rPr lang="ja-JP" altLang="en-US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2632910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2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>
            <a:lvl1pPr algn="r"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dirty="0"/>
              <a:t>マスタ テキストの書式設定</a:t>
            </a:r>
          </a:p>
          <a:p>
            <a:pPr lvl="1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8" tIns="45696" rIns="91388" bIns="45696" numCol="1" anchor="b" anchorCtr="0" compatLnSpc="1">
            <a:prstTxWarp prst="textNoShape">
              <a:avLst/>
            </a:prstTxWarp>
          </a:bodyPr>
          <a:lstStyle>
            <a:lvl1pPr algn="r" defTabSz="914127">
              <a:defRPr sz="1200"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D063D988-8A88-4400-BEF4-60C0AC4A772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050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1pPr>
    <a:lvl2pPr marL="45714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2pPr>
    <a:lvl3pPr marL="91429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3pPr>
    <a:lvl4pPr marL="1371435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4pPr>
    <a:lvl5pPr marL="1828581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rebuchet MS" pitchFamily="34" charset="0"/>
        <a:ea typeface="源真ゴシックP Regular" pitchFamily="50" charset="-128"/>
        <a:cs typeface="源真ゴシックP Regular"/>
      </a:defRPr>
    </a:lvl5pPr>
    <a:lvl6pPr marL="2285726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2871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016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161" algn="l" defTabSz="91429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5" y="922555"/>
            <a:ext cx="13207998" cy="5070563"/>
          </a:xfrm>
          <a:prstGeom prst="rect">
            <a:avLst/>
          </a:prstGeom>
        </p:spPr>
        <p:txBody>
          <a:bodyPr/>
          <a:lstStyle>
            <a:lvl1pPr algn="l">
              <a:defRPr sz="64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9012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57216" y="6321901"/>
            <a:ext cx="12093575" cy="2531533"/>
          </a:xfrm>
        </p:spPr>
        <p:txBody>
          <a:bodyPr/>
          <a:lstStyle>
            <a:lvl1pPr marL="0" indent="0" algn="l">
              <a:buFont typeface="Wingdings" pitchFamily="2" charset="2"/>
              <a:buNone/>
              <a:defRPr smtClean="0"/>
            </a:lvl1pPr>
          </a:lstStyle>
          <a:p>
            <a:r>
              <a:rPr lang="ja-JP" altLang="en-US" dirty="0"/>
              <a:t>マスタ サブタイトルの書式設定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60400" y="9020881"/>
            <a:ext cx="3081867" cy="687917"/>
          </a:xfrm>
        </p:spPr>
        <p:txBody>
          <a:bodyPr/>
          <a:lstStyle>
            <a:lvl1pPr>
              <a:defRPr baseline="0">
                <a:latin typeface="源真ゴシックP Regular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512734" y="9020881"/>
            <a:ext cx="4182533" cy="687917"/>
          </a:xfrm>
        </p:spPr>
        <p:txBody>
          <a:bodyPr/>
          <a:lstStyle>
            <a:lvl1pPr>
              <a:defRPr baseline="0">
                <a:latin typeface="源真ゴシックP Regular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465733" y="9020881"/>
            <a:ext cx="3081867" cy="379453"/>
          </a:xfrm>
          <a:extLst/>
        </p:spPr>
        <p:txBody>
          <a:bodyPr wrap="square"/>
          <a:lstStyle>
            <a:lvl1pPr>
              <a:defRPr baseline="0">
                <a:solidFill>
                  <a:schemeClr val="bg1"/>
                </a:solidFill>
                <a:latin typeface="源真ゴシックP Regular" pitchFamily="50" charset="-128"/>
              </a:defRPr>
            </a:lvl1pPr>
          </a:lstStyle>
          <a:p>
            <a:pPr>
              <a:defRPr/>
            </a:pPr>
            <a:fld id="{50E1E943-908B-4A81-8532-6825A4AE16D9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35FC-0CE9-4206-8654-4891A7F1CF4B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6" name="コンテンツ プレースホルダー 2"/>
          <p:cNvSpPr>
            <a:spLocks noGrp="1"/>
          </p:cNvSpPr>
          <p:nvPr>
            <p:ph idx="1" hasCustomPrompt="1"/>
          </p:nvPr>
        </p:nvSpPr>
        <p:spPr>
          <a:xfrm>
            <a:off x="550335" y="1430868"/>
            <a:ext cx="12100454" cy="7814733"/>
          </a:xfrm>
        </p:spPr>
        <p:txBody>
          <a:bodyPr/>
          <a:lstStyle>
            <a:lvl1pPr>
              <a:defRPr baseline="0">
                <a:latin typeface="源真ゴシックP Medium" pitchFamily="50" charset="-128"/>
                <a:ea typeface="源真ゴシックP Medium" pitchFamily="50" charset="-128"/>
              </a:defRPr>
            </a:lvl1pPr>
            <a:lvl2pPr marL="478297" marR="0" indent="-239149" algn="l" defTabSz="1219023" rtl="0" eaLnBrk="0" fontAlgn="base" latinLnBrk="0" hangingPunct="0">
              <a:lnSpc>
                <a:spcPct val="90000"/>
              </a:lnSpc>
              <a:spcBef>
                <a:spcPts val="133"/>
              </a:spcBef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  <a:tabLst/>
              <a:defRPr baseline="0">
                <a:latin typeface="源真ゴシックP Medium" pitchFamily="50" charset="-128"/>
                <a:ea typeface="源真ゴシックP Medium" pitchFamily="50" charset="-128"/>
              </a:defRPr>
            </a:lvl2pPr>
            <a:lvl3pPr>
              <a:defRPr baseline="0">
                <a:latin typeface="源真ゴシックP Medium" pitchFamily="50" charset="-128"/>
                <a:ea typeface="源真ゴシックP Medium" pitchFamily="50" charset="-128"/>
              </a:defRPr>
            </a:lvl3pPr>
            <a:lvl4pPr>
              <a:defRPr baseline="0">
                <a:latin typeface="源真ゴシックP Medium" pitchFamily="50" charset="-128"/>
                <a:ea typeface="源真ゴシックP Medium" pitchFamily="50" charset="-128"/>
              </a:defRPr>
            </a:lvl4pPr>
            <a:lvl5pPr>
              <a:defRPr baseline="0">
                <a:latin typeface="源真ゴシックP Medium" pitchFamily="50" charset="-128"/>
                <a:ea typeface="源真ゴシックP Medium" pitchFamily="50" charset="-128"/>
              </a:defRPr>
            </a:lvl5pPr>
          </a:lstStyle>
          <a:p>
            <a:pPr marL="478297" marR="0" lvl="1" indent="-239149" algn="l" defTabSz="1219023" rtl="0" eaLnBrk="0" fontAlgn="base" latinLnBrk="0" hangingPunct="0">
              <a:lnSpc>
                <a:spcPct val="90000"/>
              </a:lnSpc>
              <a:spcBef>
                <a:spcPts val="133"/>
              </a:spcBef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  <a:tabLst/>
              <a:defRPr/>
            </a:pPr>
            <a:r>
              <a:rPr lang="ja-JP" altLang="en-GB" dirty="0"/>
              <a:t>第 </a:t>
            </a:r>
            <a:r>
              <a:rPr lang="en-GB" altLang="ja-JP" dirty="0"/>
              <a:t>1 </a:t>
            </a:r>
            <a:r>
              <a:rPr lang="ja-JP" altLang="en-GB" dirty="0"/>
              <a:t>レベル</a:t>
            </a:r>
            <a:endParaRPr lang="en-US" altLang="ja-JP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50335" y="1430868"/>
            <a:ext cx="12100454" cy="7814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15" rIns="91429" bIns="45715" numCol="1" anchor="t" anchorCtr="0" compatLnSpc="1">
            <a:prstTxWarp prst="textNoShape">
              <a:avLst/>
            </a:prstTxWarp>
          </a:bodyPr>
          <a:lstStyle/>
          <a:p>
            <a:pPr marL="478297" lvl="1" indent="-239149"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</a:pPr>
            <a:r>
              <a:rPr lang="ja-JP" altLang="en-GB" dirty="0"/>
              <a:t>第 </a:t>
            </a:r>
            <a:r>
              <a:rPr lang="en-GB" altLang="ja-JP" dirty="0"/>
              <a:t>1 </a:t>
            </a:r>
            <a:r>
              <a:rPr lang="ja-JP" altLang="en-GB" dirty="0"/>
              <a:t>レベル</a:t>
            </a:r>
            <a:endParaRPr lang="en-US" altLang="ja-JP" dirty="0"/>
          </a:p>
          <a:p>
            <a:pPr marL="478297" lvl="1" indent="-239149"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</a:pPr>
            <a:r>
              <a:rPr lang="ja-JP" altLang="en-GB" dirty="0"/>
              <a:t>第 </a:t>
            </a:r>
            <a:r>
              <a:rPr lang="en-GB" altLang="ja-JP" dirty="0"/>
              <a:t>2 </a:t>
            </a:r>
            <a:r>
              <a:rPr lang="ja-JP" altLang="en-GB" dirty="0"/>
              <a:t>レベル</a:t>
            </a:r>
            <a:endParaRPr lang="en-US" altLang="ja-JP" dirty="0"/>
          </a:p>
          <a:p>
            <a:pPr marL="478297" lvl="1" indent="-239149">
              <a:spcAft>
                <a:spcPts val="401"/>
              </a:spcAft>
              <a:buClr>
                <a:schemeClr val="accent1"/>
              </a:buClr>
              <a:buSzPct val="90000"/>
              <a:buFont typeface="ＭＳ 明朝" pitchFamily="17" charset="-128"/>
              <a:buChar char="▌"/>
            </a:pPr>
            <a:r>
              <a:rPr lang="ja-JP" altLang="en-GB" dirty="0"/>
              <a:t>第 </a:t>
            </a:r>
            <a:r>
              <a:rPr lang="en-GB" altLang="ja-JP" dirty="0"/>
              <a:t>3 </a:t>
            </a:r>
            <a:r>
              <a:rPr lang="ja-JP" altLang="en-GB" dirty="0"/>
              <a:t>レベル</a:t>
            </a:r>
            <a:endParaRPr lang="en-GB" altLang="ja-JP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0400" y="9355671"/>
            <a:ext cx="3081867" cy="353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kumimoji="0" sz="1866" baseline="0">
                <a:solidFill>
                  <a:schemeClr val="tx1">
                    <a:lumMod val="65000"/>
                    <a:lumOff val="35000"/>
                  </a:schemeClr>
                </a:solidFill>
                <a:latin typeface="Humnst777 BT" pitchFamily="34" charset="0"/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GB" altLang="ja-JP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12734" y="9355671"/>
            <a:ext cx="4182533" cy="35313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kumimoji="0" sz="1866" baseline="0">
                <a:solidFill>
                  <a:schemeClr val="tx1">
                    <a:lumMod val="65000"/>
                    <a:lumOff val="35000"/>
                  </a:schemeClr>
                </a:solidFill>
                <a:latin typeface="Humnst777 BT" pitchFamily="34" charset="0"/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2730008" y="9465735"/>
            <a:ext cx="477994" cy="379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29" tIns="45715" rIns="91429" bIns="45715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 kumimoji="0" sz="1866" b="1" baseline="0">
                <a:solidFill>
                  <a:schemeClr val="tx1">
                    <a:lumMod val="65000"/>
                    <a:lumOff val="35000"/>
                  </a:schemeClr>
                </a:solidFill>
                <a:latin typeface="Humnst777 Cn BT" pitchFamily="34" charset="0"/>
                <a:ea typeface="源真ゴシックP Regular" pitchFamily="50" charset="-128"/>
                <a:cs typeface="+mn-cs"/>
              </a:defRPr>
            </a:lvl1pPr>
          </a:lstStyle>
          <a:p>
            <a:pPr>
              <a:defRPr/>
            </a:pPr>
            <a:fld id="{BC1F1728-2F48-49FE-B299-7E72A5E09B0D}" type="slidenum">
              <a:rPr lang="en-GB" altLang="ja-JP" smtClean="0"/>
              <a:pPr>
                <a:defRPr/>
              </a:pPr>
              <a:t>‹#›</a:t>
            </a:fld>
            <a:endParaRPr lang="en-GB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353" r:id="rId1"/>
    <p:sldLayoutId id="2147486355" r:id="rId2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266" b="1" i="1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umnst777 Blk BT"/>
          <a:ea typeface="源真ゴシックP Heavy" pitchFamily="50" charset="-128"/>
          <a:cs typeface="Humnst777 Blk BT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266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Humnst777 Blk BT"/>
          <a:ea typeface="源真ゴシックP Heavy"/>
          <a:cs typeface="源真ゴシックP Medium"/>
        </a:defRPr>
      </a:lvl5pPr>
      <a:lvl6pPr marL="609511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6pPr>
      <a:lvl7pPr marL="1219023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7pPr>
      <a:lvl8pPr marL="1828534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8pPr>
      <a:lvl9pPr marL="2438049" algn="l" rtl="0" fontAlgn="base">
        <a:spcBef>
          <a:spcPct val="0"/>
        </a:spcBef>
        <a:spcAft>
          <a:spcPct val="0"/>
        </a:spcAft>
        <a:defRPr kumimoji="1" sz="4266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  <a:ea typeface="ＭＳ Ｐゴシック" pitchFamily="50" charset="-128"/>
        </a:defRPr>
      </a:lvl9pPr>
    </p:titleStyle>
    <p:bodyStyle>
      <a:lvl1pPr algn="l" rtl="0" eaLnBrk="0" fontAlgn="base" hangingPunct="0">
        <a:lnSpc>
          <a:spcPct val="90000"/>
        </a:lnSpc>
        <a:spcBef>
          <a:spcPts val="133"/>
        </a:spcBef>
        <a:spcAft>
          <a:spcPts val="799"/>
        </a:spcAft>
        <a:buClr>
          <a:schemeClr val="tx2"/>
        </a:buClr>
        <a:defRPr kumimoji="1">
          <a:solidFill>
            <a:srgbClr val="595959"/>
          </a:solidFill>
          <a:latin typeface="Humnst777 BT" pitchFamily="34" charset="0"/>
          <a:ea typeface="源真ゴシックP Medium" pitchFamily="50" charset="-128"/>
          <a:cs typeface="源真ゴシックP Medium"/>
        </a:defRPr>
      </a:lvl1pPr>
      <a:lvl2pPr algn="l" rtl="0" eaLnBrk="0" fontAlgn="base" hangingPunct="0">
        <a:lnSpc>
          <a:spcPct val="90000"/>
        </a:lnSpc>
        <a:spcBef>
          <a:spcPts val="133"/>
        </a:spcBef>
        <a:spcAft>
          <a:spcPts val="799"/>
        </a:spcAft>
        <a:buClr>
          <a:schemeClr val="tx2"/>
        </a:buClr>
        <a:buSzPct val="75000"/>
        <a:buFont typeface="Wingdings" pitchFamily="2" charset="2"/>
        <a:buChar char="ü"/>
        <a:defRPr kumimoji="1" sz="2667">
          <a:solidFill>
            <a:schemeClr val="tx1"/>
          </a:solidFill>
          <a:latin typeface="Humnst777 BT" pitchFamily="34" charset="0"/>
          <a:ea typeface="源真ゴシックP Medium" pitchFamily="50" charset="-128"/>
          <a:cs typeface="源真ゴシックP Medium"/>
        </a:defRPr>
      </a:lvl2pPr>
      <a:lvl3pPr algn="l" rtl="0" eaLnBrk="0" fontAlgn="base" hangingPunct="0">
        <a:lnSpc>
          <a:spcPct val="90000"/>
        </a:lnSpc>
        <a:spcBef>
          <a:spcPts val="133"/>
        </a:spcBef>
        <a:spcAft>
          <a:spcPts val="799"/>
        </a:spcAft>
        <a:buClr>
          <a:schemeClr val="tx2"/>
        </a:buClr>
        <a:buFont typeface="Wingdings" pitchFamily="2" charset="2"/>
        <a:buNone/>
        <a:defRPr kumimoji="1">
          <a:solidFill>
            <a:srgbClr val="595959"/>
          </a:solidFill>
          <a:latin typeface="Humnst777 BT" pitchFamily="34" charset="0"/>
          <a:ea typeface="源真ゴシックP Medium" pitchFamily="50" charset="-128"/>
          <a:cs typeface="源真ゴシックP Medium"/>
        </a:defRPr>
      </a:lvl3pPr>
      <a:lvl4pPr marL="2133292" indent="-304756" algn="l" rtl="0" eaLnBrk="0" fontAlgn="base" hangingPunct="0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Trebuchet MS" pitchFamily="34" charset="0"/>
          <a:ea typeface="IPA Pゴシック" pitchFamily="50" charset="-128"/>
          <a:cs typeface="IPA Pゴシック"/>
        </a:defRPr>
      </a:lvl4pPr>
      <a:lvl5pPr marL="2742803" indent="-304756" algn="l" rtl="0" eaLnBrk="0" fontAlgn="base" hangingPunct="0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Trebuchet MS" pitchFamily="34" charset="0"/>
          <a:ea typeface="IPA Pゴシック" pitchFamily="50" charset="-128"/>
          <a:cs typeface="IPA Pゴシック"/>
        </a:defRPr>
      </a:lvl5pPr>
      <a:lvl6pPr marL="3352316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6pPr>
      <a:lvl7pPr marL="3961827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7pPr>
      <a:lvl8pPr marL="4571339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8pPr>
      <a:lvl9pPr marL="5180852" indent="-304756" algn="l" rtl="0" fontAlgn="base">
        <a:spcBef>
          <a:spcPct val="20000"/>
        </a:spcBef>
        <a:spcAft>
          <a:spcPct val="0"/>
        </a:spcAft>
        <a:defRPr kumimoji="1" sz="2667">
          <a:solidFill>
            <a:schemeClr val="tx1"/>
          </a:solidFill>
          <a:latin typeface="+mj-lt"/>
          <a:ea typeface="+mn-ea"/>
        </a:defRPr>
      </a:lvl9pPr>
    </p:bodyStyle>
    <p:otherStyle>
      <a:defPPr>
        <a:defRPr lang="ja-JP"/>
      </a:defPPr>
      <a:lvl1pPr marL="0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11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23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34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49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60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72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83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96" algn="l" defTabSz="1219023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E1E943-908B-4A81-8532-6825A4AE16D9}" type="slidenum">
              <a:rPr lang="en-US" altLang="ja-JP" smtClean="0"/>
              <a:pPr>
                <a:defRPr/>
              </a:pPr>
              <a:t>0</a:t>
            </a:fld>
            <a:endParaRPr lang="en-US" altLang="ja-JP" dirty="0"/>
          </a:p>
        </p:txBody>
      </p:sp>
      <p:pic>
        <p:nvPicPr>
          <p:cNvPr id="5" name="Picture 2" descr="Hydrogen value chains">
            <a:extLst>
              <a:ext uri="{FF2B5EF4-FFF2-40B4-BE49-F238E27FC236}">
                <a16:creationId xmlns="" xmlns:a16="http://schemas.microsoft.com/office/drawing/2014/main" xmlns:lc="http://schemas.openxmlformats.org/drawingml/2006/lockedCanvas" id="{B44373C5-AB41-4F32-9628-52B96FF0A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457" b="95606" l="300" r="97301">
                        <a14:foregroundMark x1="2849" y1="45939" x2="17241" y2="53662"/>
                        <a14:foregroundMark x1="17241" y1="53662" x2="22189" y2="63915"/>
                        <a14:foregroundMark x1="22189" y1="63915" x2="17616" y2="73502"/>
                        <a14:foregroundMark x1="17616" y1="73502" x2="9961" y2="70906"/>
                        <a14:foregroundMark x1="6534" y1="68135" x2="2174" y2="64181"/>
                        <a14:foregroundMark x1="2174" y1="64181" x2="300" y2="52730"/>
                        <a14:foregroundMark x1="300" y1="52730" x2="1874" y2="48336"/>
                        <a14:foregroundMark x1="40630" y1="11984" x2="6522" y2="37550"/>
                        <a14:foregroundMark x1="6522" y1="37550" x2="7721" y2="23036"/>
                        <a14:foregroundMark x1="7721" y1="23036" x2="31109" y2="7457"/>
                        <a14:foregroundMark x1="31109" y1="7457" x2="38231" y2="7457"/>
                        <a14:foregroundMark x1="38231" y1="7457" x2="38906" y2="14248"/>
                        <a14:foregroundMark x1="50600" y1="7190" x2="49475" y2="21039"/>
                        <a14:foregroundMark x1="49475" y1="21039" x2="56222" y2="30226"/>
                        <a14:foregroundMark x1="56222" y1="30226" x2="88981" y2="54727"/>
                        <a14:foregroundMark x1="88981" y1="54727" x2="95845" y2="51262"/>
                        <a14:foregroundMark x1="96167" y1="50482" x2="97451" y2="37683"/>
                        <a14:foregroundMark x1="97451" y1="37683" x2="75037" y2="22903"/>
                        <a14:foregroundMark x1="75037" y1="22903" x2="49025" y2="10120"/>
                        <a14:foregroundMark x1="49025" y1="10120" x2="48201" y2="9188"/>
                        <a14:foregroundMark x1="35907" y1="51931" x2="76912" y2="66312"/>
                        <a14:foregroundMark x1="76912" y1="66312" x2="84654" y2="74362"/>
                        <a14:foregroundMark x1="87065" y1="79967" x2="88141" y2="84656"/>
                        <a14:foregroundMark x1="58638" y1="93613" x2="47376" y2="93742"/>
                        <a14:foregroundMark x1="74117" y1="93436" x2="68519" y2="93500"/>
                        <a14:foregroundMark x1="80383" y1="93365" x2="77977" y2="93393"/>
                        <a14:foregroundMark x1="47376" y1="93742" x2="32234" y2="87617"/>
                        <a14:foregroundMark x1="24192" y1="76837" x2="20015" y2="71238"/>
                        <a14:foregroundMark x1="32234" y1="87617" x2="26676" y2="80167"/>
                        <a14:foregroundMark x1="20015" y1="71238" x2="27061" y2="57923"/>
                        <a14:foregroundMark x1="27061" y1="57923" x2="35382" y2="52730"/>
                        <a14:foregroundMark x1="75487" y1="50999" x2="86582" y2="54328"/>
                        <a14:foregroundMark x1="86582" y1="54328" x2="91015" y2="62957"/>
                        <a14:foregroundMark x1="91705" y1="72062" x2="91379" y2="78695"/>
                        <a14:foregroundMark x1="81456" y1="91677" x2="81019" y2="92249"/>
                        <a14:foregroundMark x1="91379" y1="78695" x2="85702" y2="86123"/>
                        <a14:foregroundMark x1="80285" y1="93209" x2="77546" y2="94051"/>
                        <a14:foregroundMark x1="71879" y1="94914" x2="66267" y2="88549"/>
                        <a14:foregroundMark x1="66267" y1="88549" x2="65817" y2="74434"/>
                        <a14:foregroundMark x1="65817" y1="74434" x2="68441" y2="63915"/>
                        <a14:foregroundMark x1="68441" y1="63915" x2="74588" y2="54328"/>
                        <a14:foregroundMark x1="74588" y1="54328" x2="79385" y2="50466"/>
                        <a14:foregroundMark x1="30735" y1="46605" x2="42954" y2="49933"/>
                        <a14:foregroundMark x1="42954" y1="49933" x2="65742" y2="75233"/>
                        <a14:foregroundMark x1="65742" y1="75233" x2="72789" y2="87617"/>
                        <a14:foregroundMark x1="72789" y1="87617" x2="64843" y2="95340"/>
                        <a14:foregroundMark x1="64843" y1="95340" x2="38681" y2="82157"/>
                        <a14:foregroundMark x1="38681" y1="82157" x2="30960" y2="76032"/>
                        <a14:foregroundMark x1="30960" y1="76032" x2="27436" y2="65912"/>
                        <a14:foregroundMark x1="27436" y1="65912" x2="28561" y2="48735"/>
                        <a14:foregroundMark x1="28561" y1="48735" x2="34183" y2="46338"/>
                        <a14:backgroundMark x1="675" y1="65779" x2="42654" y2="99734"/>
                        <a14:backgroundMark x1="73768" y1="97283" x2="72414" y2="99734"/>
                        <a14:backgroundMark x1="90693" y1="66640" x2="76523" y2="92295"/>
                        <a14:backgroundMark x1="99700" y1="50333" x2="92730" y2="62953"/>
                        <a14:backgroundMark x1="97751" y1="50466" x2="86807" y2="76964"/>
                        <a14:backgroundMark x1="86807" y1="76964" x2="71889" y2="99734"/>
                        <a14:backgroundMark x1="93853" y1="65779" x2="87856" y2="70972"/>
                        <a14:backgroundMark x1="87856" y1="70972" x2="81634" y2="96671"/>
                        <a14:backgroundMark x1="81634" y1="96671" x2="98126" y2="69374"/>
                        <a14:backgroundMark x1="98126" y1="69374" x2="91154" y2="67909"/>
                        <a14:backgroundMark x1="85382" y1="89614" x2="85007" y2="75899"/>
                        <a14:backgroundMark x1="85007" y1="75899" x2="88231" y2="65113"/>
                        <a14:backgroundMark x1="88231" y1="65113" x2="93778" y2="71904"/>
                        <a14:backgroundMark x1="93778" y1="71904" x2="93628" y2="85087"/>
                        <a14:backgroundMark x1="93628" y1="85087" x2="87481" y2="89348"/>
                        <a14:backgroundMark x1="87481" y1="89348" x2="85457" y2="88948"/>
                        <a14:backgroundMark x1="83733" y1="98535" x2="79010" y2="89614"/>
                        <a14:backgroundMark x1="79010" y1="89614" x2="86357" y2="87750"/>
                        <a14:backgroundMark x1="86357" y1="87750" x2="87106" y2="88282"/>
                        <a14:backgroundMark x1="67536" y1="95222" x2="72564" y2="97337"/>
                        <a14:backgroundMark x1="24138" y1="76964" x2="36950" y2="823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7740">
            <a:off x="1939657" y="2289571"/>
            <a:ext cx="9703795" cy="524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065584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標準デザイン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 kumimoji="1"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 anchor="ctr">
        <a:spAutoFit/>
      </a:bodyPr>
      <a:lstStyle>
        <a:defPPr algn="ctr">
          <a:defRPr kumimoji="1" dirty="0" smtClean="0">
            <a:latin typeface="Meiryo UI" panose="020B0604030504040204" pitchFamily="50" charset="-128"/>
            <a:ea typeface="Meiryo UI" panose="020B0604030504040204" pitchFamily="50" charset="-128"/>
          </a:defRPr>
        </a:defPPr>
      </a:lstStyle>
    </a:tx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37889</TotalTime>
  <Words>1</Words>
  <Application>Microsoft Office PowerPoint</Application>
  <PresentationFormat>ユーザー設定</PresentationFormat>
  <Paragraphs>1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4" baseType="lpstr">
      <vt:lpstr>Humnst777 Blk BT</vt:lpstr>
      <vt:lpstr>Humnst777 BT</vt:lpstr>
      <vt:lpstr>Humnst777 Cn BT</vt:lpstr>
      <vt:lpstr>IPA Pゴシック</vt:lpstr>
      <vt:lpstr>ＭＳ Ｐゴシック</vt:lpstr>
      <vt:lpstr>ＭＳ 明朝</vt:lpstr>
      <vt:lpstr>源真ゴシックP Heavy</vt:lpstr>
      <vt:lpstr>源真ゴシックP Medium</vt:lpstr>
      <vt:lpstr>源真ゴシックP Regular</vt:lpstr>
      <vt:lpstr>Arial</vt:lpstr>
      <vt:lpstr>Trebuchet MS</vt:lpstr>
      <vt:lpstr>Wingdings</vt:lpstr>
      <vt:lpstr>標準デザイン</vt:lpstr>
      <vt:lpstr>PowerPoint プレゼンテーション</vt:lpstr>
    </vt:vector>
  </TitlesOfParts>
  <Company>The Energy Data and Modelling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2016年度までの日本の経済・エネルギー需給見通し</dc:title>
  <dc:subject>低油価は全てを解決するのか?</dc:subject>
  <dc:creator>YANAGISAWA Akira, IEEJ/EDMC</dc:creator>
  <cp:lastModifiedBy>Taisei メディア</cp:lastModifiedBy>
  <cp:revision>4502</cp:revision>
  <cp:lastPrinted>2019-04-02T06:02:01Z</cp:lastPrinted>
  <dcterms:created xsi:type="dcterms:W3CDTF">2011-07-13T00:55:08Z</dcterms:created>
  <dcterms:modified xsi:type="dcterms:W3CDTF">2019-06-06T07:48:55Z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