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>
        <p:scale>
          <a:sx n="75" d="100"/>
          <a:sy n="75" d="100"/>
        </p:scale>
        <p:origin x="954" y="-6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2019/4/12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2019/4/12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380932" y="1185545"/>
            <a:ext cx="5144135" cy="4486910"/>
            <a:chOff x="2380932" y="1185545"/>
            <a:chExt cx="5144135" cy="4486910"/>
          </a:xfrm>
        </p:grpSpPr>
        <p:pic>
          <p:nvPicPr>
            <p:cNvPr id="6" name="図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0932" y="1185545"/>
              <a:ext cx="5144135" cy="44869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正方形/長方形 3"/>
            <p:cNvSpPr/>
            <p:nvPr/>
          </p:nvSpPr>
          <p:spPr bwMode="auto">
            <a:xfrm>
              <a:off x="3944888" y="1185545"/>
              <a:ext cx="1980220" cy="47925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14551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1109</cp:revision>
  <cp:lastPrinted>2019-04-10T10:42:08Z</cp:lastPrinted>
  <dcterms:created xsi:type="dcterms:W3CDTF">2017-03-19T17:10:27Z</dcterms:created>
  <dcterms:modified xsi:type="dcterms:W3CDTF">2019-04-12T02:09:11Z</dcterms:modified>
</cp:coreProperties>
</file>