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B1A777"/>
    <a:srgbClr val="FF0000"/>
    <a:srgbClr val="00B050"/>
    <a:srgbClr val="4BACC6"/>
    <a:srgbClr val="C00000"/>
    <a:srgbClr val="FFFF99"/>
    <a:srgbClr val="FFFF61"/>
    <a:srgbClr val="FFB7FA"/>
    <a:srgbClr val="FF4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3" autoAdjust="0"/>
    <p:restoredTop sz="96391" autoAdjust="0"/>
  </p:normalViewPr>
  <p:slideViewPr>
    <p:cSldViewPr>
      <p:cViewPr>
        <p:scale>
          <a:sx n="75" d="100"/>
          <a:sy n="75" d="100"/>
        </p:scale>
        <p:origin x="954" y="-60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64" y="-72"/>
      </p:cViewPr>
      <p:guideLst>
        <p:guide orient="horz" pos="3108"/>
        <p:guide pos="212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1" tIns="45705" rIns="91411" bIns="4570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11" tIns="45705" rIns="91411" bIns="4570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1" cy="493316"/>
          </a:xfrm>
          <a:prstGeom prst="rect">
            <a:avLst/>
          </a:prstGeom>
        </p:spPr>
        <p:txBody>
          <a:bodyPr vert="horz" lIns="91411" tIns="45705" rIns="91411" bIns="45705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ja-JP" altLang="en-US" smtClean="0"/>
              <a:t>機密性○</a:t>
            </a:r>
            <a:endParaRPr lang="en-US" altLang="ja-JP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35E722-DCEB-4B9B-850A-0990A504E4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76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9A7A-1327-492C-B6E1-ACE475B650A2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223C1-0865-453C-A041-6EF9986B6E25}" type="datetime1">
              <a:rPr lang="ja-JP" altLang="en-US" smtClean="0"/>
              <a:t>2019/4/12</a:t>
            </a:fld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3604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46077-95C5-4C64-BA66-6E3396AD0153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91DAD-F7CD-462D-BCF2-EB28B76A3E49}" type="datetime1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95C3295B-C861-4278-B0F4-25D7B3D6BC3E}" type="datetime1">
              <a:rPr lang="ja-JP" altLang="en-US" smtClean="0"/>
              <a:t>2019/4/12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1" r:id="rId3"/>
    <p:sldLayoutId id="21474836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2380932" y="1185545"/>
            <a:ext cx="5144135" cy="4486910"/>
            <a:chOff x="2380932" y="1185545"/>
            <a:chExt cx="5144135" cy="4486910"/>
          </a:xfrm>
        </p:grpSpPr>
        <p:pic>
          <p:nvPicPr>
            <p:cNvPr id="6" name="図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0932" y="1185545"/>
              <a:ext cx="5144135" cy="448691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正方形/長方形 3"/>
            <p:cNvSpPr/>
            <p:nvPr/>
          </p:nvSpPr>
          <p:spPr bwMode="auto">
            <a:xfrm>
              <a:off x="3944888" y="1185545"/>
              <a:ext cx="1980220" cy="47925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74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sz="1200" dirty="0" smtClean="0">
            <a:latin typeface="Meiryo UI" panose="020B0604030504040204" pitchFamily="50" charset="-128"/>
            <a:ea typeface="Meiryo UI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14551</TotalTime>
  <Words>3</Words>
  <Application>Microsoft Office PowerPoint</Application>
  <PresentationFormat>A4 210 x 297 mm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事務局</cp:lastModifiedBy>
  <cp:revision>1109</cp:revision>
  <cp:lastPrinted>2019-04-10T10:42:08Z</cp:lastPrinted>
  <dcterms:created xsi:type="dcterms:W3CDTF">2017-03-19T17:10:27Z</dcterms:created>
  <dcterms:modified xsi:type="dcterms:W3CDTF">2019-04-12T02:09:11Z</dcterms:modified>
</cp:coreProperties>
</file>