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8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>
        <p:scale>
          <a:sx n="125" d="100"/>
          <a:sy n="125" d="100"/>
        </p:scale>
        <p:origin x="90" y="-49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E722-DCEB-4B9B-850A-0990A504E4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767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9A7A-1327-492C-B6E1-ACE475B650A2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3C1-0865-453C-A041-6EF9986B6E25}" type="datetime1">
              <a:rPr lang="ja-JP" altLang="en-US" smtClean="0"/>
              <a:t>2019/4/12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604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6077-95C5-4C64-BA66-6E3396AD0153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1DAD-F7CD-462D-BCF2-EB28B76A3E49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95C3295B-C861-4278-B0F4-25D7B3D6BC3E}" type="datetime1">
              <a:rPr lang="ja-JP" altLang="en-US" smtClean="0"/>
              <a:t>2019/4/12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1" r:id="rId3"/>
    <p:sldLayoutId id="214748365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996122" y="1583372"/>
            <a:ext cx="5913755" cy="3691255"/>
            <a:chOff x="1996122" y="1583372"/>
            <a:chExt cx="5913755" cy="3691255"/>
          </a:xfrm>
        </p:grpSpPr>
        <p:pic>
          <p:nvPicPr>
            <p:cNvPr id="5" name="図 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6122" y="1583372"/>
              <a:ext cx="5913755" cy="369125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正方形/長方形 1"/>
            <p:cNvSpPr/>
            <p:nvPr/>
          </p:nvSpPr>
          <p:spPr bwMode="auto">
            <a:xfrm>
              <a:off x="3728864" y="1583372"/>
              <a:ext cx="2268252" cy="2254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9741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sz="1200" dirty="0" smtClean="0">
            <a:latin typeface="Meiryo UI" panose="020B0604030504040204" pitchFamily="50" charset="-128"/>
            <a:ea typeface="Meiryo UI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14548</TotalTime>
  <Words>3</Words>
  <Application>Microsoft Office PowerPoint</Application>
  <PresentationFormat>A4 210 x 297 mm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事務局</cp:lastModifiedBy>
  <cp:revision>1108</cp:revision>
  <cp:lastPrinted>2019-04-10T10:42:08Z</cp:lastPrinted>
  <dcterms:created xsi:type="dcterms:W3CDTF">2017-03-19T17:10:27Z</dcterms:created>
  <dcterms:modified xsi:type="dcterms:W3CDTF">2019-04-12T02:04:11Z</dcterms:modified>
</cp:coreProperties>
</file>