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208000" cy="9906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1pPr>
    <a:lvl2pPr marL="45714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2pPr>
    <a:lvl3pPr marL="91429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3pPr>
    <a:lvl4pPr marL="1371435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4pPr>
    <a:lvl5pPr marL="1828581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5pPr>
    <a:lvl6pPr marL="228572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6pPr>
    <a:lvl7pPr marL="274287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7pPr>
    <a:lvl8pPr marL="3200016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8pPr>
    <a:lvl9pPr marL="3657161" algn="l" defTabSz="914290" rtl="0" eaLnBrk="1" latinLnBrk="0" hangingPunct="1">
      <a:defRPr kumimoji="1" sz="2000" kern="1200">
        <a:solidFill>
          <a:schemeClr val="tx1"/>
        </a:solidFill>
        <a:latin typeface="Trebuchet MS" pitchFamily="34" charset="0"/>
        <a:ea typeface="IPA Pゴシック"/>
        <a:cs typeface="IPA P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orient="horz" pos="2138" userDrawn="1">
          <p15:clr>
            <a:srgbClr val="A4A3A4"/>
          </p15:clr>
        </p15:guide>
        <p15:guide id="3" orient="horz" pos="4102" userDrawn="1">
          <p15:clr>
            <a:srgbClr val="A4A3A4"/>
          </p15:clr>
        </p15:guide>
        <p15:guide id="4" orient="horz" pos="212" userDrawn="1">
          <p15:clr>
            <a:srgbClr val="A4A3A4"/>
          </p15:clr>
        </p15:guide>
        <p15:guide id="5" orient="horz" pos="6028" userDrawn="1">
          <p15:clr>
            <a:srgbClr val="A4A3A4"/>
          </p15:clr>
        </p15:guide>
        <p15:guide id="6" pos="4160" userDrawn="1">
          <p15:clr>
            <a:srgbClr val="A4A3A4"/>
          </p15:clr>
        </p15:guide>
        <p15:guide id="7" pos="2843" userDrawn="1">
          <p15:clr>
            <a:srgbClr val="A4A3A4"/>
          </p15:clr>
        </p15:guide>
        <p15:guide id="8" pos="5477" userDrawn="1">
          <p15:clr>
            <a:srgbClr val="A4A3A4"/>
          </p15:clr>
        </p15:guide>
        <p15:guide id="9" pos="351" userDrawn="1">
          <p15:clr>
            <a:srgbClr val="A4A3A4"/>
          </p15:clr>
        </p15:guide>
        <p15:guide id="10" pos="79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A0E5FE"/>
    <a:srgbClr val="0000FF"/>
    <a:srgbClr val="FFCCFF"/>
    <a:srgbClr val="FF00FF"/>
    <a:srgbClr val="000099"/>
    <a:srgbClr val="000000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4" autoAdjust="0"/>
    <p:restoredTop sz="91136" autoAdjust="0"/>
  </p:normalViewPr>
  <p:slideViewPr>
    <p:cSldViewPr>
      <p:cViewPr varScale="1">
        <p:scale>
          <a:sx n="52" d="100"/>
          <a:sy n="52" d="100"/>
        </p:scale>
        <p:origin x="1416" y="78"/>
      </p:cViewPr>
      <p:guideLst>
        <p:guide orient="horz" pos="3120"/>
        <p:guide orient="horz" pos="2138"/>
        <p:guide orient="horz" pos="4102"/>
        <p:guide orient="horz" pos="212"/>
        <p:guide orient="horz" pos="6028"/>
        <p:guide pos="4160"/>
        <p:guide pos="2843"/>
        <p:guide pos="5477"/>
        <p:guide pos="351"/>
        <p:guide pos="7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036" y="-84"/>
      </p:cViewPr>
      <p:guideLst>
        <p:guide orient="horz" pos="3107"/>
        <p:guide pos="212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180AD94D-6161-42F7-9222-225664862160}" type="datetimeFigureOut">
              <a:rPr lang="ja-JP" altLang="en-US"/>
              <a:pPr>
                <a:defRPr/>
              </a:pPr>
              <a:t>2019/6/7</a:t>
            </a:fld>
            <a:endParaRPr lang="en-US" altLang="ja-JP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 eaLnBrk="0" hangingPunct="0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0094AE23-A39F-41CA-BD3A-C74B6CD7896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63291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6" rIns="91388" bIns="45696" numCol="1" anchor="b" anchorCtr="0" compatLnSpc="1">
            <a:prstTxWarp prst="textNoShape">
              <a:avLst/>
            </a:prstTxWarp>
          </a:bodyPr>
          <a:lstStyle>
            <a:lvl1pPr algn="r" defTabSz="914127">
              <a:defRPr sz="1200"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D063D988-8A88-4400-BEF4-60C0AC4A77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05002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1pPr>
    <a:lvl2pPr marL="45714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2pPr>
    <a:lvl3pPr marL="91429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3pPr>
    <a:lvl4pPr marL="137143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4pPr>
    <a:lvl5pPr marL="1828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rebuchet MS" pitchFamily="34" charset="0"/>
        <a:ea typeface="源真ゴシックP Regular" pitchFamily="50" charset="-128"/>
        <a:cs typeface="源真ゴシックP Regular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" y="922555"/>
            <a:ext cx="13207998" cy="5070563"/>
          </a:xfrm>
          <a:prstGeom prst="rect">
            <a:avLst/>
          </a:prstGeom>
        </p:spPr>
        <p:txBody>
          <a:bodyPr/>
          <a:lstStyle>
            <a:lvl1pPr algn="l">
              <a:defRPr sz="6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01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7216" y="6321901"/>
            <a:ext cx="12093575" cy="2531533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mtClean="0"/>
            </a:lvl1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0400" y="9020881"/>
            <a:ext cx="3081867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12734" y="9020881"/>
            <a:ext cx="4182533" cy="687917"/>
          </a:xfrm>
        </p:spPr>
        <p:txBody>
          <a:bodyPr/>
          <a:lstStyle>
            <a:lvl1pPr>
              <a:defRPr baseline="0">
                <a:latin typeface="源真ゴシックP Regular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465733" y="9020881"/>
            <a:ext cx="3081867" cy="379453"/>
          </a:xfrm>
          <a:extLst/>
        </p:spPr>
        <p:txBody>
          <a:bodyPr wrap="square"/>
          <a:lstStyle>
            <a:lvl1pPr>
              <a:defRPr baseline="0">
                <a:solidFill>
                  <a:schemeClr val="bg1"/>
                </a:solidFill>
                <a:latin typeface="源真ゴシックP Regular" pitchFamily="50" charset="-128"/>
              </a:defRPr>
            </a:lvl1pPr>
          </a:lstStyle>
          <a:p>
            <a:pPr>
              <a:defRPr/>
            </a:pPr>
            <a:fld id="{50E1E943-908B-4A81-8532-6825A4AE16D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0335" y="1430868"/>
            <a:ext cx="12100454" cy="7814733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478297" marR="0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478297" marR="0" lvl="1" indent="-239149" algn="l" defTabSz="1219023" rtl="0" eaLnBrk="0" fontAlgn="base" latinLnBrk="0" hangingPunct="0">
              <a:lnSpc>
                <a:spcPct val="90000"/>
              </a:lnSpc>
              <a:spcBef>
                <a:spcPts val="133"/>
              </a:spcBef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0335" y="1430868"/>
            <a:ext cx="12100454" cy="781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1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2 </a:t>
            </a:r>
            <a:r>
              <a:rPr lang="ja-JP" altLang="en-GB" dirty="0"/>
              <a:t>レベル</a:t>
            </a:r>
            <a:endParaRPr lang="en-US" altLang="ja-JP" dirty="0"/>
          </a:p>
          <a:p>
            <a:pPr marL="478297" lvl="1" indent="-239149">
              <a:spcAft>
                <a:spcPts val="401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</a:pPr>
            <a:r>
              <a:rPr lang="ja-JP" altLang="en-GB" dirty="0"/>
              <a:t>第 </a:t>
            </a:r>
            <a:r>
              <a:rPr lang="en-GB" altLang="ja-JP" dirty="0"/>
              <a:t>3 </a:t>
            </a:r>
            <a:r>
              <a:rPr lang="ja-JP" altLang="en-GB" dirty="0"/>
              <a:t>レベル</a:t>
            </a:r>
            <a:endParaRPr lang="en-GB" altLang="ja-JP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9355671"/>
            <a:ext cx="3081867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2734" y="9355671"/>
            <a:ext cx="4182533" cy="353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>
              <a:defRPr kumimoji="0" sz="1866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endParaRPr lang="en-GB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730008" y="9465735"/>
            <a:ext cx="477994" cy="37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29" tIns="45715" rIns="91429" bIns="45715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kumimoji="0" sz="1866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Humnst777 Cn BT" pitchFamily="34" charset="0"/>
                <a:ea typeface="源真ゴシックP Regular" pitchFamily="50" charset="-128"/>
                <a:cs typeface="+mn-cs"/>
              </a:defRPr>
            </a:lvl1pPr>
          </a:lstStyle>
          <a:p>
            <a:pPr>
              <a:defRPr/>
            </a:pPr>
            <a:fld id="{BC1F1728-2F48-49FE-B299-7E72A5E09B0D}" type="slidenum">
              <a:rPr lang="en-GB" altLang="ja-JP" smtClean="0"/>
              <a:pPr>
                <a:defRPr/>
              </a:pPr>
              <a:t>‹#›</a:t>
            </a:fld>
            <a:endParaRPr lang="en-GB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53" r:id="rId1"/>
    <p:sldLayoutId id="2147486355" r:id="rId2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66" b="1" i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umnst777 Blk BT"/>
          <a:ea typeface="源真ゴシックP Heavy" pitchFamily="50" charset="-128"/>
          <a:cs typeface="Humnst777 Blk B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66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umnst777 Blk BT"/>
          <a:ea typeface="源真ゴシックP Heavy"/>
          <a:cs typeface="源真ゴシックP Medium"/>
        </a:defRPr>
      </a:lvl5pPr>
      <a:lvl6pPr marL="609511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6pPr>
      <a:lvl7pPr marL="1219023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7pPr>
      <a:lvl8pPr marL="1828534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8pPr>
      <a:lvl9pPr marL="2438049" algn="l" rtl="0" fontAlgn="base">
        <a:spcBef>
          <a:spcPct val="0"/>
        </a:spcBef>
        <a:spcAft>
          <a:spcPct val="0"/>
        </a:spcAft>
        <a:defRPr kumimoji="1" sz="4266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1pPr>
      <a:lvl2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SzPct val="75000"/>
        <a:buFont typeface="Wingdings" pitchFamily="2" charset="2"/>
        <a:buChar char="ü"/>
        <a:defRPr kumimoji="1" sz="2667">
          <a:solidFill>
            <a:schemeClr val="tx1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2pPr>
      <a:lvl3pPr algn="l" rtl="0" eaLnBrk="0" fontAlgn="base" hangingPunct="0">
        <a:lnSpc>
          <a:spcPct val="90000"/>
        </a:lnSpc>
        <a:spcBef>
          <a:spcPts val="133"/>
        </a:spcBef>
        <a:spcAft>
          <a:spcPts val="799"/>
        </a:spcAft>
        <a:buClr>
          <a:schemeClr val="tx2"/>
        </a:buClr>
        <a:buFont typeface="Wingdings" pitchFamily="2" charset="2"/>
        <a:buNone/>
        <a:defRPr kumimoji="1">
          <a:solidFill>
            <a:srgbClr val="595959"/>
          </a:solidFill>
          <a:latin typeface="Humnst777 BT" pitchFamily="34" charset="0"/>
          <a:ea typeface="源真ゴシックP Medium" pitchFamily="50" charset="-128"/>
          <a:cs typeface="源真ゴシックP Medium"/>
        </a:defRPr>
      </a:lvl3pPr>
      <a:lvl4pPr marL="2133292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4pPr>
      <a:lvl5pPr marL="2742803" indent="-304756" algn="l" rtl="0" eaLnBrk="0" fontAlgn="base" hangingPunct="0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Trebuchet MS" pitchFamily="34" charset="0"/>
          <a:ea typeface="IPA Pゴシック" pitchFamily="50" charset="-128"/>
          <a:cs typeface="IPA Pゴシック"/>
        </a:defRPr>
      </a:lvl5pPr>
      <a:lvl6pPr marL="3352316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6pPr>
      <a:lvl7pPr marL="3961827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7pPr>
      <a:lvl8pPr marL="4571339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8pPr>
      <a:lvl9pPr marL="5180852" indent="-304756" algn="l" rtl="0" fontAlgn="base">
        <a:spcBef>
          <a:spcPct val="20000"/>
        </a:spcBef>
        <a:spcAft>
          <a:spcPct val="0"/>
        </a:spcAft>
        <a:defRPr kumimoji="1" sz="2667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11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2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534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049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560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072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83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096" algn="l" defTabSz="121902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1E943-908B-4A81-8532-6825A4AE16D9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  <p:pic>
        <p:nvPicPr>
          <p:cNvPr id="6" name="図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3550" y="2117685"/>
            <a:ext cx="8907890" cy="533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30655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 algn="ctr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37892</TotalTime>
  <Words>1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Humnst777 Blk BT</vt:lpstr>
      <vt:lpstr>Humnst777 BT</vt:lpstr>
      <vt:lpstr>Humnst777 Cn BT</vt:lpstr>
      <vt:lpstr>IPA Pゴシック</vt:lpstr>
      <vt:lpstr>ＭＳ Ｐゴシック</vt:lpstr>
      <vt:lpstr>ＭＳ 明朝</vt:lpstr>
      <vt:lpstr>源真ゴシックP Heavy</vt:lpstr>
      <vt:lpstr>源真ゴシックP Medium</vt:lpstr>
      <vt:lpstr>源真ゴシックP Regular</vt:lpstr>
      <vt:lpstr>Arial</vt:lpstr>
      <vt:lpstr>Trebuchet MS</vt:lpstr>
      <vt:lpstr>Wingdings</vt:lpstr>
      <vt:lpstr>標準デザイン</vt:lpstr>
      <vt:lpstr>PowerPoint プレゼンテーション</vt:lpstr>
    </vt:vector>
  </TitlesOfParts>
  <Company>The Energy Data and Modelling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2016年度までの日本の経済・エネルギー需給見通し</dc:title>
  <dc:subject>低油価は全てを解決するのか?</dc:subject>
  <dc:creator>YANAGISAWA Akira, IEEJ/EDMC</dc:creator>
  <cp:lastModifiedBy>toshi</cp:lastModifiedBy>
  <cp:revision>4503</cp:revision>
  <cp:lastPrinted>2019-04-02T06:02:01Z</cp:lastPrinted>
  <dcterms:created xsi:type="dcterms:W3CDTF">2011-07-13T00:55:08Z</dcterms:created>
  <dcterms:modified xsi:type="dcterms:W3CDTF">2019-06-06T18:55:54Z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