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8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111" d="100"/>
          <a:sy n="111" d="100"/>
        </p:scale>
        <p:origin x="1242" y="11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5E722-DCEB-4B9B-850A-0990A504E40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767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9A7A-1327-492C-B6E1-ACE475B650A2}" type="datetime1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23C1-0865-453C-A041-6EF9986B6E25}" type="datetime1">
              <a:rPr lang="ja-JP" altLang="en-US" smtClean="0"/>
              <a:t>2019/4/15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604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6077-95C5-4C64-BA66-6E3396AD0153}" type="datetime1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1DAD-F7CD-462D-BCF2-EB28B76A3E49}" type="datetime1">
              <a:rPr kumimoji="1" lang="ja-JP" altLang="en-US" smtClean="0"/>
              <a:t>2019/4/15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5C3295B-C861-4278-B0F4-25D7B3D6BC3E}" type="datetime1">
              <a:rPr lang="ja-JP" altLang="en-US" smtClean="0"/>
              <a:t>2019/4/15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1" r:id="rId3"/>
    <p:sldLayoutId id="214748365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/>
          <a:srcRect t="6186"/>
          <a:stretch/>
        </p:blipFill>
        <p:spPr>
          <a:xfrm>
            <a:off x="985888" y="1628800"/>
            <a:ext cx="7934225" cy="495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4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sz="1200" dirty="0" smtClean="0">
            <a:latin typeface="Meiryo UI" panose="020B0604030504040204" pitchFamily="50" charset="-128"/>
            <a:ea typeface="Meiryo UI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14547</TotalTime>
  <Words>3</Words>
  <Application>Microsoft Office PowerPoint</Application>
  <PresentationFormat>A4 210 x 297 mm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事務局</cp:lastModifiedBy>
  <cp:revision>1111</cp:revision>
  <cp:lastPrinted>2019-04-10T10:42:08Z</cp:lastPrinted>
  <dcterms:created xsi:type="dcterms:W3CDTF">2017-03-19T17:10:27Z</dcterms:created>
  <dcterms:modified xsi:type="dcterms:W3CDTF">2019-04-15T06:17:18Z</dcterms:modified>
</cp:coreProperties>
</file>