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6186"/>
          <a:stretch/>
        </p:blipFill>
        <p:spPr>
          <a:xfrm>
            <a:off x="985888" y="1628800"/>
            <a:ext cx="7934225" cy="495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2019-04-15T06:17:18Z</dcterms:modified>
</cp:coreProperties>
</file>